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95" r:id="rId5"/>
    <p:sldId id="356" r:id="rId6"/>
    <p:sldId id="395" r:id="rId7"/>
    <p:sldId id="402" r:id="rId8"/>
    <p:sldId id="398" r:id="rId9"/>
    <p:sldId id="381" r:id="rId10"/>
    <p:sldId id="379" r:id="rId11"/>
    <p:sldId id="383" r:id="rId12"/>
    <p:sldId id="393" r:id="rId13"/>
    <p:sldId id="385" r:id="rId14"/>
    <p:sldId id="390" r:id="rId15"/>
    <p:sldId id="377" r:id="rId16"/>
    <p:sldId id="387" r:id="rId17"/>
    <p:sldId id="396" r:id="rId18"/>
    <p:sldId id="375" r:id="rId19"/>
    <p:sldId id="394" r:id="rId20"/>
    <p:sldId id="397" r:id="rId21"/>
    <p:sldId id="399" r:id="rId22"/>
    <p:sldId id="403" r:id="rId23"/>
    <p:sldId id="296" r:id="rId24"/>
  </p:sldIdLst>
  <p:sldSz cx="16254413"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739F36-A6CE-1CF3-5C5A-22C20850074A}" name="Layla Deverson" initials="LD" userId="S::l.deverson@wellcome.ac.uk::a7cd20ea-b776-42c5-b2ff-e92f63bd4dd8" providerId="AD"/>
  <p188:author id="{B838D470-8DBA-A572-D8D0-60BFB6FD2A2B}" name="Denesha Brar" initials="DB" userId="S::D.Brar@wellcome.ac.uk::eebd7ef3-d212-4976-b935-4eff3da16eee" providerId="AD"/>
  <p188:author id="{38D04B7B-B146-31F6-FF15-B813E2588F1B}" name="Lydia Rollinson" initials="LR" userId="S::l.rollinson@wellcome.ac.uk::87da48a9-2079-4068-89bb-8bb77b1218bc" providerId="AD"/>
  <p188:author id="{D370CC93-2331-52D9-B8B0-FBFABE895FAA}" name="Layla Deverson" initials="LD" userId="S::L.Deverson@wellcome.ac.uk::a7cd20ea-b776-42c5-b2ff-e92f63bd4dd8" providerId="AD"/>
  <p188:author id="{D05B2196-BD03-B069-C0DD-92BCE7A12F73}" name="Poppy Facer" initials="PF" userId="S::P.Facer@wellcome.ac.uk::250d4965-6717-45a7-8556-559fcf2a9919" providerId="AD"/>
  <p188:author id="{B087EDC9-CA6B-24F0-28BE-9704AC7B7E17}" name="Madeleine Weaver" initials="MW" userId="S::M.Weaver@wellcome.ac.uk::008b5d87-e5d0-4cba-8fd5-ed844f99cdfa" providerId="AD"/>
  <p188:author id="{550860E0-3B63-B4F3-7A15-D927EAFD4165}" name="Denesha Brar" initials="DB" userId="S::d.brar@wellcome.ac.uk::eebd7ef3-d212-4976-b935-4eff3da16eee" providerId="AD"/>
  <p188:author id="{7EF8F5E4-49DB-E3C0-814A-329C188C8537}" name="Vicky Maskell" initials="VM" userId="S::v.maskell@wellcome.ac.uk::91af931d-8fc7-4bad-9703-dcb3067c5e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nesha Brar" initials="DB" lastIdx="23" clrIdx="0">
    <p:extLst>
      <p:ext uri="{19B8F6BF-5375-455C-9EA6-DF929625EA0E}">
        <p15:presenceInfo xmlns:p15="http://schemas.microsoft.com/office/powerpoint/2012/main" userId="S::D.Brar@wellcome.ac.uk::eebd7ef3-d212-4976-b935-4eff3da16eee" providerId="AD"/>
      </p:ext>
    </p:extLst>
  </p:cmAuthor>
  <p:cmAuthor id="2" name="Vicky Maskell" initials="VM" lastIdx="12" clrIdx="1">
    <p:extLst>
      <p:ext uri="{19B8F6BF-5375-455C-9EA6-DF929625EA0E}">
        <p15:presenceInfo xmlns:p15="http://schemas.microsoft.com/office/powerpoint/2012/main" userId="S::v.maskell@wellcome.ac.uk::91af931d-8fc7-4bad-9703-dcb3067c5e14" providerId="AD"/>
      </p:ext>
    </p:extLst>
  </p:cmAuthor>
  <p:cmAuthor id="3" name="Jeremy Knox" initials="JK" lastIdx="1" clrIdx="2">
    <p:extLst>
      <p:ext uri="{19B8F6BF-5375-455C-9EA6-DF929625EA0E}">
        <p15:presenceInfo xmlns:p15="http://schemas.microsoft.com/office/powerpoint/2012/main" userId="S::j.knox@wellcome.ac.uk::739f3d38-c6d4-4fe8-9399-3f0523b5184b" providerId="AD"/>
      </p:ext>
    </p:extLst>
  </p:cmAuthor>
  <p:cmAuthor id="4" name="William Hall" initials="WH" lastIdx="4" clrIdx="3">
    <p:extLst>
      <p:ext uri="{19B8F6BF-5375-455C-9EA6-DF929625EA0E}">
        <p15:presenceInfo xmlns:p15="http://schemas.microsoft.com/office/powerpoint/2012/main" userId="S::w.hall@wellcome.ac.uk::923573c2-f93e-4676-b21d-00621ce9cf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A035"/>
    <a:srgbClr val="9CD7E5"/>
    <a:srgbClr val="B2001D"/>
    <a:srgbClr val="B2011E"/>
    <a:srgbClr val="1571F2"/>
    <a:srgbClr val="40120D"/>
    <a:srgbClr val="2A522C"/>
    <a:srgbClr val="004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528ACE-9B27-4BA1-BF1F-BFA7D526DD7A}" v="22" dt="2023-03-21T14:34:37.125"/>
    <p1510:client id="{2945F908-DED9-5893-5133-AEC60889CC58}" v="3" dt="2023-04-12T09:26:31.679"/>
    <p1510:client id="{7FAF2104-16FC-E010-4F5A-8FB031E9731D}" v="3" dt="2023-03-21T10:03:51.525"/>
    <p1510:client id="{D867972D-C6BE-87A3-834E-62186115E2D7}" v="12" dt="2023-03-21T10:54:21.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56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yla Deverson" userId="S::l.deverson@wellcome.ac.uk::a7cd20ea-b776-42c5-b2ff-e92f63bd4dd8" providerId="AD" clId="Web-{D867972D-C6BE-87A3-834E-62186115E2D7}"/>
    <pc:docChg chg="delSld modSld">
      <pc:chgData name="Layla Deverson" userId="S::l.deverson@wellcome.ac.uk::a7cd20ea-b776-42c5-b2ff-e92f63bd4dd8" providerId="AD" clId="Web-{D867972D-C6BE-87A3-834E-62186115E2D7}" dt="2023-03-21T10:54:21.179" v="11"/>
      <pc:docMkLst>
        <pc:docMk/>
      </pc:docMkLst>
      <pc:sldChg chg="del">
        <pc:chgData name="Layla Deverson" userId="S::l.deverson@wellcome.ac.uk::a7cd20ea-b776-42c5-b2ff-e92f63bd4dd8" providerId="AD" clId="Web-{D867972D-C6BE-87A3-834E-62186115E2D7}" dt="2023-03-21T10:40:03.951" v="0"/>
        <pc:sldMkLst>
          <pc:docMk/>
          <pc:sldMk cId="3854322297" sldId="309"/>
        </pc:sldMkLst>
      </pc:sldChg>
      <pc:sldChg chg="delCm">
        <pc:chgData name="Layla Deverson" userId="S::l.deverson@wellcome.ac.uk::a7cd20ea-b776-42c5-b2ff-e92f63bd4dd8" providerId="AD" clId="Web-{D867972D-C6BE-87A3-834E-62186115E2D7}" dt="2023-03-21T10:40:11.233" v="1"/>
        <pc:sldMkLst>
          <pc:docMk/>
          <pc:sldMk cId="141769859" sldId="377"/>
        </pc:sldMkLst>
        <pc:extLst>
          <p:ext xmlns:p="http://schemas.openxmlformats.org/presentationml/2006/main" uri="{D6D511B9-2390-475A-947B-AFAB55BFBCF1}">
            <pc226:cmChg xmlns:pc226="http://schemas.microsoft.com/office/powerpoint/2022/06/main/command" chg="del">
              <pc226:chgData name="Layla Deverson" userId="S::l.deverson@wellcome.ac.uk::a7cd20ea-b776-42c5-b2ff-e92f63bd4dd8" providerId="AD" clId="Web-{D867972D-C6BE-87A3-834E-62186115E2D7}" dt="2023-03-21T10:40:11.233" v="1"/>
              <pc2:cmMkLst xmlns:pc2="http://schemas.microsoft.com/office/powerpoint/2019/9/main/command">
                <pc:docMk/>
                <pc:sldMk cId="141769859" sldId="377"/>
                <pc2:cmMk id="{F0934A33-B764-4E68-8EF7-927A0808E372}"/>
              </pc2:cmMkLst>
            </pc226:cmChg>
          </p:ext>
        </pc:extLst>
      </pc:sldChg>
      <pc:sldChg chg="modSp">
        <pc:chgData name="Layla Deverson" userId="S::l.deverson@wellcome.ac.uk::a7cd20ea-b776-42c5-b2ff-e92f63bd4dd8" providerId="AD" clId="Web-{D867972D-C6BE-87A3-834E-62186115E2D7}" dt="2023-03-21T10:41:01.784" v="5" actId="20577"/>
        <pc:sldMkLst>
          <pc:docMk/>
          <pc:sldMk cId="3616993501" sldId="390"/>
        </pc:sldMkLst>
        <pc:spChg chg="mod">
          <ac:chgData name="Layla Deverson" userId="S::l.deverson@wellcome.ac.uk::a7cd20ea-b776-42c5-b2ff-e92f63bd4dd8" providerId="AD" clId="Web-{D867972D-C6BE-87A3-834E-62186115E2D7}" dt="2023-03-21T10:41:01.784" v="5" actId="20577"/>
          <ac:spMkLst>
            <pc:docMk/>
            <pc:sldMk cId="3616993501" sldId="390"/>
            <ac:spMk id="7" creationId="{EAB6A266-D924-8C4C-856C-884658D9D2E9}"/>
          </ac:spMkLst>
        </pc:spChg>
      </pc:sldChg>
      <pc:sldChg chg="modSp delCm">
        <pc:chgData name="Layla Deverson" userId="S::l.deverson@wellcome.ac.uk::a7cd20ea-b776-42c5-b2ff-e92f63bd4dd8" providerId="AD" clId="Web-{D867972D-C6BE-87A3-834E-62186115E2D7}" dt="2023-03-21T10:54:21.179" v="11"/>
        <pc:sldMkLst>
          <pc:docMk/>
          <pc:sldMk cId="241886118" sldId="397"/>
        </pc:sldMkLst>
        <pc:spChg chg="mod">
          <ac:chgData name="Layla Deverson" userId="S::l.deverson@wellcome.ac.uk::a7cd20ea-b776-42c5-b2ff-e92f63bd4dd8" providerId="AD" clId="Web-{D867972D-C6BE-87A3-834E-62186115E2D7}" dt="2023-03-21T10:53:47.066" v="10" actId="20577"/>
          <ac:spMkLst>
            <pc:docMk/>
            <pc:sldMk cId="241886118" sldId="397"/>
            <ac:spMk id="3" creationId="{53D4034B-716B-4D69-9A29-1CD008C0F574}"/>
          </ac:spMkLst>
        </pc:spChg>
        <pc:extLst>
          <p:ext xmlns:p="http://schemas.openxmlformats.org/presentationml/2006/main" uri="{D6D511B9-2390-475A-947B-AFAB55BFBCF1}">
            <pc226:cmChg xmlns:pc226="http://schemas.microsoft.com/office/powerpoint/2022/06/main/command" chg="del">
              <pc226:chgData name="Layla Deverson" userId="S::l.deverson@wellcome.ac.uk::a7cd20ea-b776-42c5-b2ff-e92f63bd4dd8" providerId="AD" clId="Web-{D867972D-C6BE-87A3-834E-62186115E2D7}" dt="2023-03-21T10:54:21.179" v="11"/>
              <pc2:cmMkLst xmlns:pc2="http://schemas.microsoft.com/office/powerpoint/2019/9/main/command">
                <pc:docMk/>
                <pc:sldMk cId="241886118" sldId="397"/>
                <pc2:cmMk id="{F49D34C6-5B6C-4E85-861C-B2A0A21AC7F4}"/>
              </pc2:cmMkLst>
            </pc226:cmChg>
          </p:ext>
        </pc:extLst>
      </pc:sldChg>
    </pc:docChg>
  </pc:docChgLst>
  <pc:docChgLst>
    <pc:chgData name="Madeleine Weaver" userId="008b5d87-e5d0-4cba-8fd5-ed844f99cdfa" providerId="ADAL" clId="{9A197BCE-FF59-48E7-ACCD-B914428BC186}"/>
    <pc:docChg chg="modSld">
      <pc:chgData name="Madeleine Weaver" userId="008b5d87-e5d0-4cba-8fd5-ed844f99cdfa" providerId="ADAL" clId="{9A197BCE-FF59-48E7-ACCD-B914428BC186}" dt="2023-01-10T17:13:02.624" v="3"/>
      <pc:docMkLst>
        <pc:docMk/>
      </pc:docMkLst>
      <pc:sldChg chg="addCm">
        <pc:chgData name="Madeleine Weaver" userId="008b5d87-e5d0-4cba-8fd5-ed844f99cdfa" providerId="ADAL" clId="{9A197BCE-FF59-48E7-ACCD-B914428BC186}" dt="2023-01-10T17:00:46.216" v="1"/>
        <pc:sldMkLst>
          <pc:docMk/>
          <pc:sldMk cId="3035756512" sldId="385"/>
        </pc:sldMkLst>
      </pc:sldChg>
      <pc:sldChg chg="addCm">
        <pc:chgData name="Madeleine Weaver" userId="008b5d87-e5d0-4cba-8fd5-ed844f99cdfa" providerId="ADAL" clId="{9A197BCE-FF59-48E7-ACCD-B914428BC186}" dt="2023-01-10T16:58:11.944" v="0"/>
        <pc:sldMkLst>
          <pc:docMk/>
          <pc:sldMk cId="817385744" sldId="386"/>
        </pc:sldMkLst>
      </pc:sldChg>
      <pc:sldChg chg="modSp mod">
        <pc:chgData name="Madeleine Weaver" userId="008b5d87-e5d0-4cba-8fd5-ed844f99cdfa" providerId="ADAL" clId="{9A197BCE-FF59-48E7-ACCD-B914428BC186}" dt="2023-01-10T17:04:46.636" v="2" actId="20577"/>
        <pc:sldMkLst>
          <pc:docMk/>
          <pc:sldMk cId="3474214156" sldId="387"/>
        </pc:sldMkLst>
        <pc:spChg chg="mod">
          <ac:chgData name="Madeleine Weaver" userId="008b5d87-e5d0-4cba-8fd5-ed844f99cdfa" providerId="ADAL" clId="{9A197BCE-FF59-48E7-ACCD-B914428BC186}" dt="2023-01-10T17:04:46.636" v="2" actId="20577"/>
          <ac:spMkLst>
            <pc:docMk/>
            <pc:sldMk cId="3474214156" sldId="387"/>
            <ac:spMk id="7" creationId="{EAB6A266-D924-8C4C-856C-884658D9D2E9}"/>
          </ac:spMkLst>
        </pc:spChg>
      </pc:sldChg>
      <pc:sldChg chg="modCm">
        <pc:chgData name="Madeleine Weaver" userId="008b5d87-e5d0-4cba-8fd5-ed844f99cdfa" providerId="ADAL" clId="{9A197BCE-FF59-48E7-ACCD-B914428BC186}" dt="2023-01-10T17:13:02.624" v="3"/>
        <pc:sldMkLst>
          <pc:docMk/>
          <pc:sldMk cId="3616993501" sldId="390"/>
        </pc:sldMkLst>
      </pc:sldChg>
    </pc:docChg>
  </pc:docChgLst>
  <pc:docChgLst>
    <pc:chgData name="Lydia Rollinson" userId="S::l.rollinson@wellcome.ac.uk::87da48a9-2079-4068-89bb-8bb77b1218bc" providerId="AD" clId="Web-{F5C4741F-ECF1-9529-4EB0-0755BE587A9E}"/>
    <pc:docChg chg="addSld delSld modSld sldOrd">
      <pc:chgData name="Lydia Rollinson" userId="S::l.rollinson@wellcome.ac.uk::87da48a9-2079-4068-89bb-8bb77b1218bc" providerId="AD" clId="Web-{F5C4741F-ECF1-9529-4EB0-0755BE587A9E}" dt="2022-12-13T16:27:33.031" v="300" actId="20577"/>
      <pc:docMkLst>
        <pc:docMk/>
      </pc:docMkLst>
      <pc:sldChg chg="del">
        <pc:chgData name="Lydia Rollinson" userId="S::l.rollinson@wellcome.ac.uk::87da48a9-2079-4068-89bb-8bb77b1218bc" providerId="AD" clId="Web-{F5C4741F-ECF1-9529-4EB0-0755BE587A9E}" dt="2022-12-13T16:02:39.979" v="1"/>
        <pc:sldMkLst>
          <pc:docMk/>
          <pc:sldMk cId="3431890011" sldId="359"/>
        </pc:sldMkLst>
      </pc:sldChg>
      <pc:sldChg chg="del">
        <pc:chgData name="Lydia Rollinson" userId="S::l.rollinson@wellcome.ac.uk::87da48a9-2079-4068-89bb-8bb77b1218bc" providerId="AD" clId="Web-{F5C4741F-ECF1-9529-4EB0-0755BE587A9E}" dt="2022-12-13T16:02:39.995" v="3"/>
        <pc:sldMkLst>
          <pc:docMk/>
          <pc:sldMk cId="3870606838" sldId="360"/>
        </pc:sldMkLst>
      </pc:sldChg>
      <pc:sldChg chg="del">
        <pc:chgData name="Lydia Rollinson" userId="S::l.rollinson@wellcome.ac.uk::87da48a9-2079-4068-89bb-8bb77b1218bc" providerId="AD" clId="Web-{F5C4741F-ECF1-9529-4EB0-0755BE587A9E}" dt="2022-12-13T16:02:39.979" v="2"/>
        <pc:sldMkLst>
          <pc:docMk/>
          <pc:sldMk cId="4291306245" sldId="361"/>
        </pc:sldMkLst>
      </pc:sldChg>
      <pc:sldChg chg="del">
        <pc:chgData name="Lydia Rollinson" userId="S::l.rollinson@wellcome.ac.uk::87da48a9-2079-4068-89bb-8bb77b1218bc" providerId="AD" clId="Web-{F5C4741F-ECF1-9529-4EB0-0755BE587A9E}" dt="2022-12-13T16:02:39.995" v="6"/>
        <pc:sldMkLst>
          <pc:docMk/>
          <pc:sldMk cId="4105906261" sldId="363"/>
        </pc:sldMkLst>
      </pc:sldChg>
      <pc:sldChg chg="del">
        <pc:chgData name="Lydia Rollinson" userId="S::l.rollinson@wellcome.ac.uk::87da48a9-2079-4068-89bb-8bb77b1218bc" providerId="AD" clId="Web-{F5C4741F-ECF1-9529-4EB0-0755BE587A9E}" dt="2022-12-13T16:02:39.979" v="0"/>
        <pc:sldMkLst>
          <pc:docMk/>
          <pc:sldMk cId="3675795467" sldId="364"/>
        </pc:sldMkLst>
      </pc:sldChg>
      <pc:sldChg chg="del">
        <pc:chgData name="Lydia Rollinson" userId="S::l.rollinson@wellcome.ac.uk::87da48a9-2079-4068-89bb-8bb77b1218bc" providerId="AD" clId="Web-{F5C4741F-ECF1-9529-4EB0-0755BE587A9E}" dt="2022-12-13T16:02:39.995" v="4"/>
        <pc:sldMkLst>
          <pc:docMk/>
          <pc:sldMk cId="2774940543" sldId="371"/>
        </pc:sldMkLst>
      </pc:sldChg>
      <pc:sldChg chg="del">
        <pc:chgData name="Lydia Rollinson" userId="S::l.rollinson@wellcome.ac.uk::87da48a9-2079-4068-89bb-8bb77b1218bc" providerId="AD" clId="Web-{F5C4741F-ECF1-9529-4EB0-0755BE587A9E}" dt="2022-12-13T16:02:39.995" v="5"/>
        <pc:sldMkLst>
          <pc:docMk/>
          <pc:sldMk cId="3092879861" sldId="372"/>
        </pc:sldMkLst>
      </pc:sldChg>
      <pc:sldChg chg="modSp add addCm">
        <pc:chgData name="Lydia Rollinson" userId="S::l.rollinson@wellcome.ac.uk::87da48a9-2079-4068-89bb-8bb77b1218bc" providerId="AD" clId="Web-{F5C4741F-ECF1-9529-4EB0-0755BE587A9E}" dt="2022-12-13T16:19:39.108" v="221" actId="20577"/>
        <pc:sldMkLst>
          <pc:docMk/>
          <pc:sldMk cId="936931540" sldId="375"/>
        </pc:sldMkLst>
        <pc:spChg chg="mod">
          <ac:chgData name="Lydia Rollinson" userId="S::l.rollinson@wellcome.ac.uk::87da48a9-2079-4068-89bb-8bb77b1218bc" providerId="AD" clId="Web-{F5C4741F-ECF1-9529-4EB0-0755BE587A9E}" dt="2022-12-13T16:19:39.108" v="221" actId="20577"/>
          <ac:spMkLst>
            <pc:docMk/>
            <pc:sldMk cId="936931540" sldId="375"/>
            <ac:spMk id="7" creationId="{EAB6A266-D924-8C4C-856C-884658D9D2E9}"/>
          </ac:spMkLst>
        </pc:spChg>
      </pc:sldChg>
      <pc:sldChg chg="modSp add addCm">
        <pc:chgData name="Lydia Rollinson" userId="S::l.rollinson@wellcome.ac.uk::87da48a9-2079-4068-89bb-8bb77b1218bc" providerId="AD" clId="Web-{F5C4741F-ECF1-9529-4EB0-0755BE587A9E}" dt="2022-12-13T16:18:56.685" v="218" actId="20577"/>
        <pc:sldMkLst>
          <pc:docMk/>
          <pc:sldMk cId="2259219014" sldId="376"/>
        </pc:sldMkLst>
        <pc:spChg chg="mod">
          <ac:chgData name="Lydia Rollinson" userId="S::l.rollinson@wellcome.ac.uk::87da48a9-2079-4068-89bb-8bb77b1218bc" providerId="AD" clId="Web-{F5C4741F-ECF1-9529-4EB0-0755BE587A9E}" dt="2022-12-13T16:03:42.747" v="30" actId="20577"/>
          <ac:spMkLst>
            <pc:docMk/>
            <pc:sldMk cId="2259219014" sldId="376"/>
            <ac:spMk id="6" creationId="{C99C37E8-A77D-7C47-A535-0D6615E95EFF}"/>
          </ac:spMkLst>
        </pc:spChg>
        <pc:spChg chg="mod">
          <ac:chgData name="Lydia Rollinson" userId="S::l.rollinson@wellcome.ac.uk::87da48a9-2079-4068-89bb-8bb77b1218bc" providerId="AD" clId="Web-{F5C4741F-ECF1-9529-4EB0-0755BE587A9E}" dt="2022-12-13T16:18:56.685" v="218" actId="20577"/>
          <ac:spMkLst>
            <pc:docMk/>
            <pc:sldMk cId="2259219014" sldId="376"/>
            <ac:spMk id="7" creationId="{EAB6A266-D924-8C4C-856C-884658D9D2E9}"/>
          </ac:spMkLst>
        </pc:spChg>
      </pc:sldChg>
      <pc:sldChg chg="modSp add">
        <pc:chgData name="Lydia Rollinson" userId="S::l.rollinson@wellcome.ac.uk::87da48a9-2079-4068-89bb-8bb77b1218bc" providerId="AD" clId="Web-{F5C4741F-ECF1-9529-4EB0-0755BE587A9E}" dt="2022-12-13T16:27:33.031" v="300" actId="20577"/>
        <pc:sldMkLst>
          <pc:docMk/>
          <pc:sldMk cId="141769859" sldId="377"/>
        </pc:sldMkLst>
        <pc:spChg chg="mod">
          <ac:chgData name="Lydia Rollinson" userId="S::l.rollinson@wellcome.ac.uk::87da48a9-2079-4068-89bb-8bb77b1218bc" providerId="AD" clId="Web-{F5C4741F-ECF1-9529-4EB0-0755BE587A9E}" dt="2022-12-13T16:22:12.973" v="248" actId="20577"/>
          <ac:spMkLst>
            <pc:docMk/>
            <pc:sldMk cId="141769859" sldId="377"/>
            <ac:spMk id="6" creationId="{C99C37E8-A77D-7C47-A535-0D6615E95EFF}"/>
          </ac:spMkLst>
        </pc:spChg>
        <pc:spChg chg="mod">
          <ac:chgData name="Lydia Rollinson" userId="S::l.rollinson@wellcome.ac.uk::87da48a9-2079-4068-89bb-8bb77b1218bc" providerId="AD" clId="Web-{F5C4741F-ECF1-9529-4EB0-0755BE587A9E}" dt="2022-12-13T16:27:33.031" v="300" actId="20577"/>
          <ac:spMkLst>
            <pc:docMk/>
            <pc:sldMk cId="141769859" sldId="377"/>
            <ac:spMk id="7" creationId="{EAB6A266-D924-8C4C-856C-884658D9D2E9}"/>
          </ac:spMkLst>
        </pc:spChg>
      </pc:sldChg>
      <pc:sldChg chg="modSp add ord addCm">
        <pc:chgData name="Lydia Rollinson" userId="S::l.rollinson@wellcome.ac.uk::87da48a9-2079-4068-89bb-8bb77b1218bc" providerId="AD" clId="Web-{F5C4741F-ECF1-9529-4EB0-0755BE587A9E}" dt="2022-12-13T16:27:04.030" v="298" actId="20577"/>
        <pc:sldMkLst>
          <pc:docMk/>
          <pc:sldMk cId="3988550843" sldId="378"/>
        </pc:sldMkLst>
        <pc:spChg chg="mod">
          <ac:chgData name="Lydia Rollinson" userId="S::l.rollinson@wellcome.ac.uk::87da48a9-2079-4068-89bb-8bb77b1218bc" providerId="AD" clId="Web-{F5C4741F-ECF1-9529-4EB0-0755BE587A9E}" dt="2022-12-13T16:03:35.747" v="27" actId="20577"/>
          <ac:spMkLst>
            <pc:docMk/>
            <pc:sldMk cId="3988550843" sldId="378"/>
            <ac:spMk id="6" creationId="{C99C37E8-A77D-7C47-A535-0D6615E95EFF}"/>
          </ac:spMkLst>
        </pc:spChg>
        <pc:spChg chg="mod">
          <ac:chgData name="Lydia Rollinson" userId="S::l.rollinson@wellcome.ac.uk::87da48a9-2079-4068-89bb-8bb77b1218bc" providerId="AD" clId="Web-{F5C4741F-ECF1-9529-4EB0-0755BE587A9E}" dt="2022-12-13T16:27:04.030" v="298" actId="20577"/>
          <ac:spMkLst>
            <pc:docMk/>
            <pc:sldMk cId="3988550843" sldId="378"/>
            <ac:spMk id="7" creationId="{EAB6A266-D924-8C4C-856C-884658D9D2E9}"/>
          </ac:spMkLst>
        </pc:spChg>
      </pc:sldChg>
      <pc:sldChg chg="modSp add">
        <pc:chgData name="Lydia Rollinson" userId="S::l.rollinson@wellcome.ac.uk::87da48a9-2079-4068-89bb-8bb77b1218bc" providerId="AD" clId="Web-{F5C4741F-ECF1-9529-4EB0-0755BE587A9E}" dt="2022-12-13T16:23:44.195" v="268" actId="20577"/>
        <pc:sldMkLst>
          <pc:docMk/>
          <pc:sldMk cId="130277028" sldId="379"/>
        </pc:sldMkLst>
        <pc:spChg chg="mod">
          <ac:chgData name="Lydia Rollinson" userId="S::l.rollinson@wellcome.ac.uk::87da48a9-2079-4068-89bb-8bb77b1218bc" providerId="AD" clId="Web-{F5C4741F-ECF1-9529-4EB0-0755BE587A9E}" dt="2022-12-13T16:03:12.496" v="17" actId="20577"/>
          <ac:spMkLst>
            <pc:docMk/>
            <pc:sldMk cId="130277028" sldId="379"/>
            <ac:spMk id="2" creationId="{A761B066-B622-1ADE-1889-F4927A8F611C}"/>
          </ac:spMkLst>
        </pc:spChg>
        <pc:spChg chg="mod">
          <ac:chgData name="Lydia Rollinson" userId="S::l.rollinson@wellcome.ac.uk::87da48a9-2079-4068-89bb-8bb77b1218bc" providerId="AD" clId="Web-{F5C4741F-ECF1-9529-4EB0-0755BE587A9E}" dt="2022-12-13T16:23:44.195" v="268" actId="20577"/>
          <ac:spMkLst>
            <pc:docMk/>
            <pc:sldMk cId="130277028" sldId="379"/>
            <ac:spMk id="5" creationId="{0A74F543-B3C6-8DAA-AACF-09AD2AA1AFC8}"/>
          </ac:spMkLst>
        </pc:spChg>
      </pc:sldChg>
      <pc:sldChg chg="modSp add">
        <pc:chgData name="Lydia Rollinson" userId="S::l.rollinson@wellcome.ac.uk::87da48a9-2079-4068-89bb-8bb77b1218bc" providerId="AD" clId="Web-{F5C4741F-ECF1-9529-4EB0-0755BE587A9E}" dt="2022-12-13T16:24:20.243" v="273" actId="20577"/>
        <pc:sldMkLst>
          <pc:docMk/>
          <pc:sldMk cId="3507458367" sldId="380"/>
        </pc:sldMkLst>
        <pc:spChg chg="mod">
          <ac:chgData name="Lydia Rollinson" userId="S::l.rollinson@wellcome.ac.uk::87da48a9-2079-4068-89bb-8bb77b1218bc" providerId="AD" clId="Web-{F5C4741F-ECF1-9529-4EB0-0755BE587A9E}" dt="2022-12-13T16:24:20.243" v="273" actId="20577"/>
          <ac:spMkLst>
            <pc:docMk/>
            <pc:sldMk cId="3507458367" sldId="380"/>
            <ac:spMk id="5" creationId="{BB64C6C5-02A9-5FC6-A83F-F3623692D919}"/>
          </ac:spMkLst>
        </pc:spChg>
      </pc:sldChg>
      <pc:sldChg chg="modSp add">
        <pc:chgData name="Lydia Rollinson" userId="S::l.rollinson@wellcome.ac.uk::87da48a9-2079-4068-89bb-8bb77b1218bc" providerId="AD" clId="Web-{F5C4741F-ECF1-9529-4EB0-0755BE587A9E}" dt="2022-12-13T16:03:03.699" v="16" actId="20577"/>
        <pc:sldMkLst>
          <pc:docMk/>
          <pc:sldMk cId="4024869768" sldId="381"/>
        </pc:sldMkLst>
        <pc:spChg chg="mod">
          <ac:chgData name="Lydia Rollinson" userId="S::l.rollinson@wellcome.ac.uk::87da48a9-2079-4068-89bb-8bb77b1218bc" providerId="AD" clId="Web-{F5C4741F-ECF1-9529-4EB0-0755BE587A9E}" dt="2022-12-13T16:03:03.699" v="16" actId="20577"/>
          <ac:spMkLst>
            <pc:docMk/>
            <pc:sldMk cId="4024869768" sldId="381"/>
            <ac:spMk id="2" creationId="{EC2B73FD-8274-490E-85BE-338BF323D3EA}"/>
          </ac:spMkLst>
        </pc:spChg>
      </pc:sldChg>
      <pc:sldChg chg="modSp add replId">
        <pc:chgData name="Lydia Rollinson" userId="S::l.rollinson@wellcome.ac.uk::87da48a9-2079-4068-89bb-8bb77b1218bc" providerId="AD" clId="Web-{F5C4741F-ECF1-9529-4EB0-0755BE587A9E}" dt="2022-12-13T16:22:38.177" v="258" actId="20577"/>
        <pc:sldMkLst>
          <pc:docMk/>
          <pc:sldMk cId="745054006" sldId="382"/>
        </pc:sldMkLst>
        <pc:spChg chg="mod">
          <ac:chgData name="Lydia Rollinson" userId="S::l.rollinson@wellcome.ac.uk::87da48a9-2079-4068-89bb-8bb77b1218bc" providerId="AD" clId="Web-{F5C4741F-ECF1-9529-4EB0-0755BE587A9E}" dt="2022-12-13T16:22:28.614" v="253" actId="20577"/>
          <ac:spMkLst>
            <pc:docMk/>
            <pc:sldMk cId="745054006" sldId="382"/>
            <ac:spMk id="6" creationId="{C99C37E8-A77D-7C47-A535-0D6615E95EFF}"/>
          </ac:spMkLst>
        </pc:spChg>
        <pc:spChg chg="mod">
          <ac:chgData name="Lydia Rollinson" userId="S::l.rollinson@wellcome.ac.uk::87da48a9-2079-4068-89bb-8bb77b1218bc" providerId="AD" clId="Web-{F5C4741F-ECF1-9529-4EB0-0755BE587A9E}" dt="2022-12-13T16:22:38.177" v="258" actId="20577"/>
          <ac:spMkLst>
            <pc:docMk/>
            <pc:sldMk cId="745054006" sldId="382"/>
            <ac:spMk id="7" creationId="{EAB6A266-D924-8C4C-856C-884658D9D2E9}"/>
          </ac:spMkLst>
        </pc:spChg>
      </pc:sldChg>
      <pc:sldChg chg="modSp add replId">
        <pc:chgData name="Lydia Rollinson" userId="S::l.rollinson@wellcome.ac.uk::87da48a9-2079-4068-89bb-8bb77b1218bc" providerId="AD" clId="Web-{F5C4741F-ECF1-9529-4EB0-0755BE587A9E}" dt="2022-12-13T16:26:54.686" v="295" actId="20577"/>
        <pc:sldMkLst>
          <pc:docMk/>
          <pc:sldMk cId="2717500426" sldId="383"/>
        </pc:sldMkLst>
        <pc:spChg chg="mod">
          <ac:chgData name="Lydia Rollinson" userId="S::l.rollinson@wellcome.ac.uk::87da48a9-2079-4068-89bb-8bb77b1218bc" providerId="AD" clId="Web-{F5C4741F-ECF1-9529-4EB0-0755BE587A9E}" dt="2022-12-13T16:26:11.950" v="289" actId="20577"/>
          <ac:spMkLst>
            <pc:docMk/>
            <pc:sldMk cId="2717500426" sldId="383"/>
            <ac:spMk id="2" creationId="{A761B066-B622-1ADE-1889-F4927A8F611C}"/>
          </ac:spMkLst>
        </pc:spChg>
        <pc:spChg chg="mod">
          <ac:chgData name="Lydia Rollinson" userId="S::l.rollinson@wellcome.ac.uk::87da48a9-2079-4068-89bb-8bb77b1218bc" providerId="AD" clId="Web-{F5C4741F-ECF1-9529-4EB0-0755BE587A9E}" dt="2022-12-13T16:26:54.686" v="295" actId="20577"/>
          <ac:spMkLst>
            <pc:docMk/>
            <pc:sldMk cId="2717500426" sldId="383"/>
            <ac:spMk id="5" creationId="{0A74F543-B3C6-8DAA-AACF-09AD2AA1AFC8}"/>
          </ac:spMkLst>
        </pc:spChg>
      </pc:sldChg>
    </pc:docChg>
  </pc:docChgLst>
  <pc:docChgLst>
    <pc:chgData name="Lydia Rollinson" userId="87da48a9-2079-4068-89bb-8bb77b1218bc" providerId="ADAL" clId="{036ED719-D5D2-4555-A0AA-7CCA59FC8B31}"/>
    <pc:docChg chg="undo custSel addSld delSld modSld sldOrd">
      <pc:chgData name="Lydia Rollinson" userId="87da48a9-2079-4068-89bb-8bb77b1218bc" providerId="ADAL" clId="{036ED719-D5D2-4555-A0AA-7CCA59FC8B31}" dt="2022-11-30T15:57:10.476" v="466"/>
      <pc:docMkLst>
        <pc:docMk/>
      </pc:docMkLst>
      <pc:sldChg chg="modSp mod">
        <pc:chgData name="Lydia Rollinson" userId="87da48a9-2079-4068-89bb-8bb77b1218bc" providerId="ADAL" clId="{036ED719-D5D2-4555-A0AA-7CCA59FC8B31}" dt="2022-11-30T15:55:44.628" v="412" actId="20577"/>
        <pc:sldMkLst>
          <pc:docMk/>
          <pc:sldMk cId="1932867050" sldId="295"/>
        </pc:sldMkLst>
        <pc:spChg chg="mod">
          <ac:chgData name="Lydia Rollinson" userId="87da48a9-2079-4068-89bb-8bb77b1218bc" providerId="ADAL" clId="{036ED719-D5D2-4555-A0AA-7CCA59FC8B31}" dt="2022-11-30T15:55:36.701" v="411" actId="1076"/>
          <ac:spMkLst>
            <pc:docMk/>
            <pc:sldMk cId="1932867050" sldId="295"/>
            <ac:spMk id="2" creationId="{F8A2FCD3-36D3-9441-9B85-9587A0D56658}"/>
          </ac:spMkLst>
        </pc:spChg>
        <pc:spChg chg="mod">
          <ac:chgData name="Lydia Rollinson" userId="87da48a9-2079-4068-89bb-8bb77b1218bc" providerId="ADAL" clId="{036ED719-D5D2-4555-A0AA-7CCA59FC8B31}" dt="2022-11-30T15:55:29.143" v="410" actId="20577"/>
          <ac:spMkLst>
            <pc:docMk/>
            <pc:sldMk cId="1932867050" sldId="295"/>
            <ac:spMk id="3" creationId="{6A0D83AE-E30E-0347-A999-CB4415A619C1}"/>
          </ac:spMkLst>
        </pc:spChg>
        <pc:spChg chg="mod">
          <ac:chgData name="Lydia Rollinson" userId="87da48a9-2079-4068-89bb-8bb77b1218bc" providerId="ADAL" clId="{036ED719-D5D2-4555-A0AA-7CCA59FC8B31}" dt="2022-11-30T15:55:44.628" v="412" actId="20577"/>
          <ac:spMkLst>
            <pc:docMk/>
            <pc:sldMk cId="1932867050" sldId="295"/>
            <ac:spMk id="4" creationId="{EF801A58-FAE1-2E4B-8F0F-D15F209B160E}"/>
          </ac:spMkLst>
        </pc:spChg>
      </pc:sldChg>
      <pc:sldChg chg="modSp mod">
        <pc:chgData name="Lydia Rollinson" userId="87da48a9-2079-4068-89bb-8bb77b1218bc" providerId="ADAL" clId="{036ED719-D5D2-4555-A0AA-7CCA59FC8B31}" dt="2022-11-30T14:54:17.824" v="165" actId="1076"/>
        <pc:sldMkLst>
          <pc:docMk/>
          <pc:sldMk cId="3854322297" sldId="309"/>
        </pc:sldMkLst>
        <pc:spChg chg="mod">
          <ac:chgData name="Lydia Rollinson" userId="87da48a9-2079-4068-89bb-8bb77b1218bc" providerId="ADAL" clId="{036ED719-D5D2-4555-A0AA-7CCA59FC8B31}" dt="2022-11-30T14:51:14.567" v="99" actId="20577"/>
          <ac:spMkLst>
            <pc:docMk/>
            <pc:sldMk cId="3854322297" sldId="309"/>
            <ac:spMk id="6" creationId="{C99C37E8-A77D-7C47-A535-0D6615E95EFF}"/>
          </ac:spMkLst>
        </pc:spChg>
        <pc:spChg chg="mod">
          <ac:chgData name="Lydia Rollinson" userId="87da48a9-2079-4068-89bb-8bb77b1218bc" providerId="ADAL" clId="{036ED719-D5D2-4555-A0AA-7CCA59FC8B31}" dt="2022-11-30T14:54:17.824" v="165" actId="1076"/>
          <ac:spMkLst>
            <pc:docMk/>
            <pc:sldMk cId="3854322297" sldId="309"/>
            <ac:spMk id="7" creationId="{EAB6A266-D924-8C4C-856C-884658D9D2E9}"/>
          </ac:spMkLst>
        </pc:spChg>
      </pc:sldChg>
      <pc:sldChg chg="ord">
        <pc:chgData name="Lydia Rollinson" userId="87da48a9-2079-4068-89bb-8bb77b1218bc" providerId="ADAL" clId="{036ED719-D5D2-4555-A0AA-7CCA59FC8B31}" dt="2022-11-30T14:53:34.178" v="161"/>
        <pc:sldMkLst>
          <pc:docMk/>
          <pc:sldMk cId="478435876" sldId="325"/>
        </pc:sldMkLst>
      </pc:sldChg>
      <pc:sldChg chg="del">
        <pc:chgData name="Lydia Rollinson" userId="87da48a9-2079-4068-89bb-8bb77b1218bc" providerId="ADAL" clId="{036ED719-D5D2-4555-A0AA-7CCA59FC8B31}" dt="2022-11-30T14:53:22.597" v="159" actId="47"/>
        <pc:sldMkLst>
          <pc:docMk/>
          <pc:sldMk cId="2684091499" sldId="328"/>
        </pc:sldMkLst>
      </pc:sldChg>
      <pc:sldChg chg="del">
        <pc:chgData name="Lydia Rollinson" userId="87da48a9-2079-4068-89bb-8bb77b1218bc" providerId="ADAL" clId="{036ED719-D5D2-4555-A0AA-7CCA59FC8B31}" dt="2022-11-30T14:53:37.706" v="162" actId="47"/>
        <pc:sldMkLst>
          <pc:docMk/>
          <pc:sldMk cId="2079788291" sldId="331"/>
        </pc:sldMkLst>
      </pc:sldChg>
      <pc:sldChg chg="del">
        <pc:chgData name="Lydia Rollinson" userId="87da48a9-2079-4068-89bb-8bb77b1218bc" providerId="ADAL" clId="{036ED719-D5D2-4555-A0AA-7CCA59FC8B31}" dt="2022-11-30T14:53:19.025" v="158" actId="47"/>
        <pc:sldMkLst>
          <pc:docMk/>
          <pc:sldMk cId="2263045566" sldId="333"/>
        </pc:sldMkLst>
      </pc:sldChg>
      <pc:sldChg chg="del">
        <pc:chgData name="Lydia Rollinson" userId="87da48a9-2079-4068-89bb-8bb77b1218bc" providerId="ADAL" clId="{036ED719-D5D2-4555-A0AA-7CCA59FC8B31}" dt="2022-11-30T14:53:50.862" v="163" actId="47"/>
        <pc:sldMkLst>
          <pc:docMk/>
          <pc:sldMk cId="1299972945" sldId="335"/>
        </pc:sldMkLst>
      </pc:sldChg>
      <pc:sldChg chg="del">
        <pc:chgData name="Lydia Rollinson" userId="87da48a9-2079-4068-89bb-8bb77b1218bc" providerId="ADAL" clId="{036ED719-D5D2-4555-A0AA-7CCA59FC8B31}" dt="2022-11-30T14:53:55.471" v="164" actId="47"/>
        <pc:sldMkLst>
          <pc:docMk/>
          <pc:sldMk cId="1399259516" sldId="336"/>
        </pc:sldMkLst>
      </pc:sldChg>
      <pc:sldChg chg="del">
        <pc:chgData name="Lydia Rollinson" userId="87da48a9-2079-4068-89bb-8bb77b1218bc" providerId="ADAL" clId="{036ED719-D5D2-4555-A0AA-7CCA59FC8B31}" dt="2022-11-30T14:52:38.016" v="157" actId="47"/>
        <pc:sldMkLst>
          <pc:docMk/>
          <pc:sldMk cId="3489578738" sldId="341"/>
        </pc:sldMkLst>
      </pc:sldChg>
      <pc:sldChg chg="modSp mod ord">
        <pc:chgData name="Lydia Rollinson" userId="87da48a9-2079-4068-89bb-8bb77b1218bc" providerId="ADAL" clId="{036ED719-D5D2-4555-A0AA-7CCA59FC8B31}" dt="2022-11-30T15:56:17.255" v="424" actId="20577"/>
        <pc:sldMkLst>
          <pc:docMk/>
          <pc:sldMk cId="1590983624" sldId="343"/>
        </pc:sldMkLst>
        <pc:spChg chg="mod">
          <ac:chgData name="Lydia Rollinson" userId="87da48a9-2079-4068-89bb-8bb77b1218bc" providerId="ADAL" clId="{036ED719-D5D2-4555-A0AA-7CCA59FC8B31}" dt="2022-11-30T15:56:17.255" v="424" actId="20577"/>
          <ac:spMkLst>
            <pc:docMk/>
            <pc:sldMk cId="1590983624" sldId="343"/>
            <ac:spMk id="6" creationId="{C99C37E8-A77D-7C47-A535-0D6615E95EFF}"/>
          </ac:spMkLst>
        </pc:spChg>
      </pc:sldChg>
      <pc:sldChg chg="del">
        <pc:chgData name="Lydia Rollinson" userId="87da48a9-2079-4068-89bb-8bb77b1218bc" providerId="ADAL" clId="{036ED719-D5D2-4555-A0AA-7CCA59FC8B31}" dt="2022-11-30T14:52:22.238" v="155" actId="47"/>
        <pc:sldMkLst>
          <pc:docMk/>
          <pc:sldMk cId="3002924365" sldId="344"/>
        </pc:sldMkLst>
      </pc:sldChg>
      <pc:sldChg chg="del">
        <pc:chgData name="Lydia Rollinson" userId="87da48a9-2079-4068-89bb-8bb77b1218bc" providerId="ADAL" clId="{036ED719-D5D2-4555-A0AA-7CCA59FC8B31}" dt="2022-11-30T14:52:30.692" v="156" actId="47"/>
        <pc:sldMkLst>
          <pc:docMk/>
          <pc:sldMk cId="2477568095" sldId="345"/>
        </pc:sldMkLst>
      </pc:sldChg>
      <pc:sldChg chg="modSp add del mod ord">
        <pc:chgData name="Lydia Rollinson" userId="87da48a9-2079-4068-89bb-8bb77b1218bc" providerId="ADAL" clId="{036ED719-D5D2-4555-A0AA-7CCA59FC8B31}" dt="2022-11-30T14:51:17.520" v="100" actId="47"/>
        <pc:sldMkLst>
          <pc:docMk/>
          <pc:sldMk cId="620798987" sldId="355"/>
        </pc:sldMkLst>
        <pc:spChg chg="mod">
          <ac:chgData name="Lydia Rollinson" userId="87da48a9-2079-4068-89bb-8bb77b1218bc" providerId="ADAL" clId="{036ED719-D5D2-4555-A0AA-7CCA59FC8B31}" dt="2022-11-30T14:50:53.658" v="57" actId="20577"/>
          <ac:spMkLst>
            <pc:docMk/>
            <pc:sldMk cId="620798987" sldId="355"/>
            <ac:spMk id="6" creationId="{C99C37E8-A77D-7C47-A535-0D6615E95EFF}"/>
          </ac:spMkLst>
        </pc:spChg>
      </pc:sldChg>
      <pc:sldChg chg="modSp new mod">
        <pc:chgData name="Lydia Rollinson" userId="87da48a9-2079-4068-89bb-8bb77b1218bc" providerId="ADAL" clId="{036ED719-D5D2-4555-A0AA-7CCA59FC8B31}" dt="2022-11-30T14:51:04.171" v="76" actId="20577"/>
        <pc:sldMkLst>
          <pc:docMk/>
          <pc:sldMk cId="1109387206" sldId="356"/>
        </pc:sldMkLst>
        <pc:spChg chg="mod">
          <ac:chgData name="Lydia Rollinson" userId="87da48a9-2079-4068-89bb-8bb77b1218bc" providerId="ADAL" clId="{036ED719-D5D2-4555-A0AA-7CCA59FC8B31}" dt="2022-11-30T14:51:04.171" v="76" actId="20577"/>
          <ac:spMkLst>
            <pc:docMk/>
            <pc:sldMk cId="1109387206" sldId="356"/>
            <ac:spMk id="3" creationId="{B670C7EF-6BEF-48D6-B027-6F522280FD98}"/>
          </ac:spMkLst>
        </pc:spChg>
      </pc:sldChg>
      <pc:sldChg chg="modSp add mod ord">
        <pc:chgData name="Lydia Rollinson" userId="87da48a9-2079-4068-89bb-8bb77b1218bc" providerId="ADAL" clId="{036ED719-D5D2-4555-A0AA-7CCA59FC8B31}" dt="2022-11-30T15:54:51.035" v="346"/>
        <pc:sldMkLst>
          <pc:docMk/>
          <pc:sldMk cId="1263879171" sldId="357"/>
        </pc:sldMkLst>
        <pc:spChg chg="mod">
          <ac:chgData name="Lydia Rollinson" userId="87da48a9-2079-4068-89bb-8bb77b1218bc" providerId="ADAL" clId="{036ED719-D5D2-4555-A0AA-7CCA59FC8B31}" dt="2022-11-30T15:51:14.155" v="195" actId="20577"/>
          <ac:spMkLst>
            <pc:docMk/>
            <pc:sldMk cId="1263879171" sldId="357"/>
            <ac:spMk id="6" creationId="{C99C37E8-A77D-7C47-A535-0D6615E95EFF}"/>
          </ac:spMkLst>
        </pc:spChg>
        <pc:spChg chg="mod">
          <ac:chgData name="Lydia Rollinson" userId="87da48a9-2079-4068-89bb-8bb77b1218bc" providerId="ADAL" clId="{036ED719-D5D2-4555-A0AA-7CCA59FC8B31}" dt="2022-11-30T15:51:21.334" v="197" actId="20577"/>
          <ac:spMkLst>
            <pc:docMk/>
            <pc:sldMk cId="1263879171" sldId="357"/>
            <ac:spMk id="7" creationId="{EAB6A266-D924-8C4C-856C-884658D9D2E9}"/>
          </ac:spMkLst>
        </pc:spChg>
      </pc:sldChg>
      <pc:sldChg chg="modSp new del mod">
        <pc:chgData name="Lydia Rollinson" userId="87da48a9-2079-4068-89bb-8bb77b1218bc" providerId="ADAL" clId="{036ED719-D5D2-4555-A0AA-7CCA59FC8B31}" dt="2022-11-30T14:54:21.803" v="166" actId="47"/>
        <pc:sldMkLst>
          <pc:docMk/>
          <pc:sldMk cId="1379857734" sldId="357"/>
        </pc:sldMkLst>
        <pc:spChg chg="mod">
          <ac:chgData name="Lydia Rollinson" userId="87da48a9-2079-4068-89bb-8bb77b1218bc" providerId="ADAL" clId="{036ED719-D5D2-4555-A0AA-7CCA59FC8B31}" dt="2022-11-30T14:51:39.490" v="138" actId="20577"/>
          <ac:spMkLst>
            <pc:docMk/>
            <pc:sldMk cId="1379857734" sldId="357"/>
            <ac:spMk id="2" creationId="{E317C76F-70BF-424D-9181-7A397E316A10}"/>
          </ac:spMkLst>
        </pc:spChg>
      </pc:sldChg>
      <pc:sldChg chg="modSp add mod ord">
        <pc:chgData name="Lydia Rollinson" userId="87da48a9-2079-4068-89bb-8bb77b1218bc" providerId="ADAL" clId="{036ED719-D5D2-4555-A0AA-7CCA59FC8B31}" dt="2022-11-30T15:54:51.035" v="346"/>
        <pc:sldMkLst>
          <pc:docMk/>
          <pc:sldMk cId="1207056293" sldId="358"/>
        </pc:sldMkLst>
        <pc:spChg chg="mod">
          <ac:chgData name="Lydia Rollinson" userId="87da48a9-2079-4068-89bb-8bb77b1218bc" providerId="ADAL" clId="{036ED719-D5D2-4555-A0AA-7CCA59FC8B31}" dt="2022-11-30T15:51:31.312" v="225" actId="20577"/>
          <ac:spMkLst>
            <pc:docMk/>
            <pc:sldMk cId="1207056293" sldId="358"/>
            <ac:spMk id="6" creationId="{C99C37E8-A77D-7C47-A535-0D6615E95EFF}"/>
          </ac:spMkLst>
        </pc:spChg>
        <pc:spChg chg="mod">
          <ac:chgData name="Lydia Rollinson" userId="87da48a9-2079-4068-89bb-8bb77b1218bc" providerId="ADAL" clId="{036ED719-D5D2-4555-A0AA-7CCA59FC8B31}" dt="2022-11-30T15:52:16.455" v="236" actId="20577"/>
          <ac:spMkLst>
            <pc:docMk/>
            <pc:sldMk cId="1207056293" sldId="358"/>
            <ac:spMk id="7" creationId="{EAB6A266-D924-8C4C-856C-884658D9D2E9}"/>
          </ac:spMkLst>
        </pc:spChg>
      </pc:sldChg>
      <pc:sldChg chg="modSp add mod ord">
        <pc:chgData name="Lydia Rollinson" userId="87da48a9-2079-4068-89bb-8bb77b1218bc" providerId="ADAL" clId="{036ED719-D5D2-4555-A0AA-7CCA59FC8B31}" dt="2022-11-30T15:54:51.035" v="346"/>
        <pc:sldMkLst>
          <pc:docMk/>
          <pc:sldMk cId="3431890011" sldId="359"/>
        </pc:sldMkLst>
        <pc:spChg chg="mod">
          <ac:chgData name="Lydia Rollinson" userId="87da48a9-2079-4068-89bb-8bb77b1218bc" providerId="ADAL" clId="{036ED719-D5D2-4555-A0AA-7CCA59FC8B31}" dt="2022-11-30T15:52:27.927" v="261" actId="20577"/>
          <ac:spMkLst>
            <pc:docMk/>
            <pc:sldMk cId="3431890011" sldId="359"/>
            <ac:spMk id="6" creationId="{C99C37E8-A77D-7C47-A535-0D6615E95EFF}"/>
          </ac:spMkLst>
        </pc:spChg>
        <pc:spChg chg="mod">
          <ac:chgData name="Lydia Rollinson" userId="87da48a9-2079-4068-89bb-8bb77b1218bc" providerId="ADAL" clId="{036ED719-D5D2-4555-A0AA-7CCA59FC8B31}" dt="2022-11-30T15:52:35.996" v="267" actId="20577"/>
          <ac:spMkLst>
            <pc:docMk/>
            <pc:sldMk cId="3431890011" sldId="359"/>
            <ac:spMk id="7" creationId="{EAB6A266-D924-8C4C-856C-884658D9D2E9}"/>
          </ac:spMkLst>
        </pc:spChg>
      </pc:sldChg>
      <pc:sldChg chg="modSp add mod ord">
        <pc:chgData name="Lydia Rollinson" userId="87da48a9-2079-4068-89bb-8bb77b1218bc" providerId="ADAL" clId="{036ED719-D5D2-4555-A0AA-7CCA59FC8B31}" dt="2022-11-30T15:54:51.035" v="346"/>
        <pc:sldMkLst>
          <pc:docMk/>
          <pc:sldMk cId="3870606838" sldId="360"/>
        </pc:sldMkLst>
        <pc:spChg chg="mod">
          <ac:chgData name="Lydia Rollinson" userId="87da48a9-2079-4068-89bb-8bb77b1218bc" providerId="ADAL" clId="{036ED719-D5D2-4555-A0AA-7CCA59FC8B31}" dt="2022-11-30T15:52:50.440" v="290" actId="5793"/>
          <ac:spMkLst>
            <pc:docMk/>
            <pc:sldMk cId="3870606838" sldId="360"/>
            <ac:spMk id="6" creationId="{C99C37E8-A77D-7C47-A535-0D6615E95EFF}"/>
          </ac:spMkLst>
        </pc:spChg>
        <pc:spChg chg="mod">
          <ac:chgData name="Lydia Rollinson" userId="87da48a9-2079-4068-89bb-8bb77b1218bc" providerId="ADAL" clId="{036ED719-D5D2-4555-A0AA-7CCA59FC8B31}" dt="2022-11-30T15:53:09.846" v="294" actId="12"/>
          <ac:spMkLst>
            <pc:docMk/>
            <pc:sldMk cId="3870606838" sldId="360"/>
            <ac:spMk id="7" creationId="{EAB6A266-D924-8C4C-856C-884658D9D2E9}"/>
          </ac:spMkLst>
        </pc:spChg>
      </pc:sldChg>
      <pc:sldChg chg="modSp add mod ord">
        <pc:chgData name="Lydia Rollinson" userId="87da48a9-2079-4068-89bb-8bb77b1218bc" providerId="ADAL" clId="{036ED719-D5D2-4555-A0AA-7CCA59FC8B31}" dt="2022-11-30T15:54:51.035" v="346"/>
        <pc:sldMkLst>
          <pc:docMk/>
          <pc:sldMk cId="4291306245" sldId="361"/>
        </pc:sldMkLst>
        <pc:spChg chg="mod">
          <ac:chgData name="Lydia Rollinson" userId="87da48a9-2079-4068-89bb-8bb77b1218bc" providerId="ADAL" clId="{036ED719-D5D2-4555-A0AA-7CCA59FC8B31}" dt="2022-11-30T15:53:21.495" v="302" actId="20577"/>
          <ac:spMkLst>
            <pc:docMk/>
            <pc:sldMk cId="4291306245" sldId="361"/>
            <ac:spMk id="6" creationId="{C99C37E8-A77D-7C47-A535-0D6615E95EFF}"/>
          </ac:spMkLst>
        </pc:spChg>
        <pc:spChg chg="mod">
          <ac:chgData name="Lydia Rollinson" userId="87da48a9-2079-4068-89bb-8bb77b1218bc" providerId="ADAL" clId="{036ED719-D5D2-4555-A0AA-7CCA59FC8B31}" dt="2022-11-30T15:54:36.756" v="344" actId="1076"/>
          <ac:spMkLst>
            <pc:docMk/>
            <pc:sldMk cId="4291306245" sldId="361"/>
            <ac:spMk id="7" creationId="{EAB6A266-D924-8C4C-856C-884658D9D2E9}"/>
          </ac:spMkLst>
        </pc:spChg>
      </pc:sldChg>
      <pc:sldChg chg="modSp add mod">
        <pc:chgData name="Lydia Rollinson" userId="87da48a9-2079-4068-89bb-8bb77b1218bc" providerId="ADAL" clId="{036ED719-D5D2-4555-A0AA-7CCA59FC8B31}" dt="2022-11-30T15:54:22.319" v="343" actId="1076"/>
        <pc:sldMkLst>
          <pc:docMk/>
          <pc:sldMk cId="341051301" sldId="362"/>
        </pc:sldMkLst>
        <pc:spChg chg="mod">
          <ac:chgData name="Lydia Rollinson" userId="87da48a9-2079-4068-89bb-8bb77b1218bc" providerId="ADAL" clId="{036ED719-D5D2-4555-A0AA-7CCA59FC8B31}" dt="2022-11-30T15:54:16.555" v="342" actId="20577"/>
          <ac:spMkLst>
            <pc:docMk/>
            <pc:sldMk cId="341051301" sldId="362"/>
            <ac:spMk id="6" creationId="{C99C37E8-A77D-7C47-A535-0D6615E95EFF}"/>
          </ac:spMkLst>
        </pc:spChg>
        <pc:spChg chg="mod">
          <ac:chgData name="Lydia Rollinson" userId="87da48a9-2079-4068-89bb-8bb77b1218bc" providerId="ADAL" clId="{036ED719-D5D2-4555-A0AA-7CCA59FC8B31}" dt="2022-11-30T15:54:22.319" v="343" actId="1076"/>
          <ac:spMkLst>
            <pc:docMk/>
            <pc:sldMk cId="341051301" sldId="362"/>
            <ac:spMk id="7" creationId="{EAB6A266-D924-8C4C-856C-884658D9D2E9}"/>
          </ac:spMkLst>
        </pc:spChg>
      </pc:sldChg>
      <pc:sldChg chg="new del">
        <pc:chgData name="Lydia Rollinson" userId="87da48a9-2079-4068-89bb-8bb77b1218bc" providerId="ADAL" clId="{036ED719-D5D2-4555-A0AA-7CCA59FC8B31}" dt="2022-11-30T15:54:56.921" v="348" actId="680"/>
        <pc:sldMkLst>
          <pc:docMk/>
          <pc:sldMk cId="2699611853" sldId="363"/>
        </pc:sldMkLst>
      </pc:sldChg>
      <pc:sldChg chg="modSp new mod">
        <pc:chgData name="Lydia Rollinson" userId="87da48a9-2079-4068-89bb-8bb77b1218bc" providerId="ADAL" clId="{036ED719-D5D2-4555-A0AA-7CCA59FC8B31}" dt="2022-11-30T15:55:09.995" v="367" actId="20577"/>
        <pc:sldMkLst>
          <pc:docMk/>
          <pc:sldMk cId="4105906261" sldId="363"/>
        </pc:sldMkLst>
        <pc:spChg chg="mod">
          <ac:chgData name="Lydia Rollinson" userId="87da48a9-2079-4068-89bb-8bb77b1218bc" providerId="ADAL" clId="{036ED719-D5D2-4555-A0AA-7CCA59FC8B31}" dt="2022-11-30T15:55:09.995" v="367" actId="20577"/>
          <ac:spMkLst>
            <pc:docMk/>
            <pc:sldMk cId="4105906261" sldId="363"/>
            <ac:spMk id="2" creationId="{EC2B73FD-8274-490E-85BE-338BF323D3EA}"/>
          </ac:spMkLst>
        </pc:spChg>
      </pc:sldChg>
      <pc:sldChg chg="modSp add mod">
        <pc:chgData name="Lydia Rollinson" userId="87da48a9-2079-4068-89bb-8bb77b1218bc" providerId="ADAL" clId="{036ED719-D5D2-4555-A0AA-7CCA59FC8B31}" dt="2022-11-30T15:57:10.476" v="466"/>
        <pc:sldMkLst>
          <pc:docMk/>
          <pc:sldMk cId="3675795467" sldId="364"/>
        </pc:sldMkLst>
        <pc:spChg chg="mod">
          <ac:chgData name="Lydia Rollinson" userId="87da48a9-2079-4068-89bb-8bb77b1218bc" providerId="ADAL" clId="{036ED719-D5D2-4555-A0AA-7CCA59FC8B31}" dt="2022-11-30T15:56:57.373" v="465" actId="20577"/>
          <ac:spMkLst>
            <pc:docMk/>
            <pc:sldMk cId="3675795467" sldId="364"/>
            <ac:spMk id="6" creationId="{C99C37E8-A77D-7C47-A535-0D6615E95EFF}"/>
          </ac:spMkLst>
        </pc:spChg>
        <pc:spChg chg="mod">
          <ac:chgData name="Lydia Rollinson" userId="87da48a9-2079-4068-89bb-8bb77b1218bc" providerId="ADAL" clId="{036ED719-D5D2-4555-A0AA-7CCA59FC8B31}" dt="2022-11-30T15:57:10.476" v="466"/>
          <ac:spMkLst>
            <pc:docMk/>
            <pc:sldMk cId="3675795467" sldId="364"/>
            <ac:spMk id="7" creationId="{EAB6A266-D924-8C4C-856C-884658D9D2E9}"/>
          </ac:spMkLst>
        </pc:spChg>
      </pc:sldChg>
    </pc:docChg>
  </pc:docChgLst>
  <pc:docChgLst>
    <pc:chgData name="Denesha Brar" userId="eebd7ef3-d212-4976-b935-4eff3da16eee" providerId="ADAL" clId="{058DB526-2319-4A45-89D2-F9B9638646E6}"/>
    <pc:docChg chg="undo custSel modSld">
      <pc:chgData name="Denesha Brar" userId="eebd7ef3-d212-4976-b935-4eff3da16eee" providerId="ADAL" clId="{058DB526-2319-4A45-89D2-F9B9638646E6}" dt="2023-01-16T15:39:22.874" v="741"/>
      <pc:docMkLst>
        <pc:docMk/>
      </pc:docMkLst>
      <pc:sldChg chg="modSp mod">
        <pc:chgData name="Denesha Brar" userId="eebd7ef3-d212-4976-b935-4eff3da16eee" providerId="ADAL" clId="{058DB526-2319-4A45-89D2-F9B9638646E6}" dt="2023-01-16T15:38:59.700" v="740" actId="20577"/>
        <pc:sldMkLst>
          <pc:docMk/>
          <pc:sldMk cId="3854322297" sldId="309"/>
        </pc:sldMkLst>
        <pc:spChg chg="mod">
          <ac:chgData name="Denesha Brar" userId="eebd7ef3-d212-4976-b935-4eff3da16eee" providerId="ADAL" clId="{058DB526-2319-4A45-89D2-F9B9638646E6}" dt="2023-01-16T15:38:59.700" v="740" actId="20577"/>
          <ac:spMkLst>
            <pc:docMk/>
            <pc:sldMk cId="3854322297" sldId="309"/>
            <ac:spMk id="6" creationId="{C99C37E8-A77D-7C47-A535-0D6615E95EFF}"/>
          </ac:spMkLst>
        </pc:spChg>
      </pc:sldChg>
      <pc:sldChg chg="delSp modSp mod chgLayout">
        <pc:chgData name="Denesha Brar" userId="eebd7ef3-d212-4976-b935-4eff3da16eee" providerId="ADAL" clId="{058DB526-2319-4A45-89D2-F9B9638646E6}" dt="2023-01-16T15:32:10.905" v="557" actId="20577"/>
        <pc:sldMkLst>
          <pc:docMk/>
          <pc:sldMk cId="2746784959" sldId="320"/>
        </pc:sldMkLst>
        <pc:spChg chg="mod ord">
          <ac:chgData name="Denesha Brar" userId="eebd7ef3-d212-4976-b935-4eff3da16eee" providerId="ADAL" clId="{058DB526-2319-4A45-89D2-F9B9638646E6}" dt="2023-01-16T15:32:10.905" v="557" actId="20577"/>
          <ac:spMkLst>
            <pc:docMk/>
            <pc:sldMk cId="2746784959" sldId="320"/>
            <ac:spMk id="2" creationId="{B9C38DF7-B5C0-4327-A224-5456731F5327}"/>
          </ac:spMkLst>
        </pc:spChg>
        <pc:spChg chg="mod ord">
          <ac:chgData name="Denesha Brar" userId="eebd7ef3-d212-4976-b935-4eff3da16eee" providerId="ADAL" clId="{058DB526-2319-4A45-89D2-F9B9638646E6}" dt="2023-01-16T15:31:35.036" v="512" actId="700"/>
          <ac:spMkLst>
            <pc:docMk/>
            <pc:sldMk cId="2746784959" sldId="320"/>
            <ac:spMk id="5" creationId="{DE7F7A56-05BB-4E1E-B453-11972A2B7CD4}"/>
          </ac:spMkLst>
        </pc:spChg>
        <pc:spChg chg="del mod">
          <ac:chgData name="Denesha Brar" userId="eebd7ef3-d212-4976-b935-4eff3da16eee" providerId="ADAL" clId="{058DB526-2319-4A45-89D2-F9B9638646E6}" dt="2023-01-16T15:32:01.684" v="519" actId="478"/>
          <ac:spMkLst>
            <pc:docMk/>
            <pc:sldMk cId="2746784959" sldId="320"/>
            <ac:spMk id="7" creationId="{A2799289-A63E-4E63-8559-3C0F2CCF084F}"/>
          </ac:spMkLst>
        </pc:spChg>
        <pc:spChg chg="del mod ord">
          <ac:chgData name="Denesha Brar" userId="eebd7ef3-d212-4976-b935-4eff3da16eee" providerId="ADAL" clId="{058DB526-2319-4A45-89D2-F9B9638646E6}" dt="2023-01-16T15:31:54.993" v="517" actId="478"/>
          <ac:spMkLst>
            <pc:docMk/>
            <pc:sldMk cId="2746784959" sldId="320"/>
            <ac:spMk id="8" creationId="{21C2E7A2-AB52-4C96-8AD0-D7E6FB106281}"/>
          </ac:spMkLst>
        </pc:spChg>
        <pc:graphicFrameChg chg="mod ord">
          <ac:chgData name="Denesha Brar" userId="eebd7ef3-d212-4976-b935-4eff3da16eee" providerId="ADAL" clId="{058DB526-2319-4A45-89D2-F9B9638646E6}" dt="2023-01-16T15:31:49.059" v="516" actId="1076"/>
          <ac:graphicFrameMkLst>
            <pc:docMk/>
            <pc:sldMk cId="2746784959" sldId="320"/>
            <ac:graphicFrameMk id="6" creationId="{FA46AF1F-93D8-48F7-9F6A-BE3CD1B4E944}"/>
          </ac:graphicFrameMkLst>
        </pc:graphicFrameChg>
      </pc:sldChg>
      <pc:sldChg chg="delSp modSp mod addCm chgLayout">
        <pc:chgData name="Denesha Brar" userId="eebd7ef3-d212-4976-b935-4eff3da16eee" providerId="ADAL" clId="{058DB526-2319-4A45-89D2-F9B9638646E6}" dt="2023-01-16T15:38:21.195" v="695"/>
        <pc:sldMkLst>
          <pc:docMk/>
          <pc:sldMk cId="1109387206" sldId="356"/>
        </pc:sldMkLst>
        <pc:spChg chg="mod ord">
          <ac:chgData name="Denesha Brar" userId="eebd7ef3-d212-4976-b935-4eff3da16eee" providerId="ADAL" clId="{058DB526-2319-4A45-89D2-F9B9638646E6}" dt="2023-01-16T15:24:27.294" v="486" actId="700"/>
          <ac:spMkLst>
            <pc:docMk/>
            <pc:sldMk cId="1109387206" sldId="356"/>
            <ac:spMk id="3" creationId="{B670C7EF-6BEF-48D6-B027-6F522280FD98}"/>
          </ac:spMkLst>
        </pc:spChg>
        <pc:spChg chg="del mod ord">
          <ac:chgData name="Denesha Brar" userId="eebd7ef3-d212-4976-b935-4eff3da16eee" providerId="ADAL" clId="{058DB526-2319-4A45-89D2-F9B9638646E6}" dt="2023-01-16T15:24:48.390" v="490" actId="478"/>
          <ac:spMkLst>
            <pc:docMk/>
            <pc:sldMk cId="1109387206" sldId="356"/>
            <ac:spMk id="4" creationId="{8345E113-A3D4-4C13-BB09-0F082475BA43}"/>
          </ac:spMkLst>
        </pc:spChg>
        <pc:spChg chg="mod ord">
          <ac:chgData name="Denesha Brar" userId="eebd7ef3-d212-4976-b935-4eff3da16eee" providerId="ADAL" clId="{058DB526-2319-4A45-89D2-F9B9638646E6}" dt="2023-01-16T15:24:41.797" v="489" actId="20577"/>
          <ac:spMkLst>
            <pc:docMk/>
            <pc:sldMk cId="1109387206" sldId="356"/>
            <ac:spMk id="5" creationId="{24878002-3E26-4245-A531-93391C1F46CA}"/>
          </ac:spMkLst>
        </pc:spChg>
        <pc:picChg chg="mod ord modCrop">
          <ac:chgData name="Denesha Brar" userId="eebd7ef3-d212-4976-b935-4eff3da16eee" providerId="ADAL" clId="{058DB526-2319-4A45-89D2-F9B9638646E6}" dt="2023-01-16T15:24:27.294" v="486" actId="700"/>
          <ac:picMkLst>
            <pc:docMk/>
            <pc:sldMk cId="1109387206" sldId="356"/>
            <ac:picMk id="6" creationId="{27AC6640-A2DD-FCD4-0DF4-CEFE73F2EFD4}"/>
          </ac:picMkLst>
        </pc:picChg>
      </pc:sldChg>
      <pc:sldChg chg="modSp mod addCm chgLayout">
        <pc:chgData name="Denesha Brar" userId="eebd7ef3-d212-4976-b935-4eff3da16eee" providerId="ADAL" clId="{058DB526-2319-4A45-89D2-F9B9638646E6}" dt="2023-01-16T15:38:47.310" v="696"/>
        <pc:sldMkLst>
          <pc:docMk/>
          <pc:sldMk cId="568742045" sldId="367"/>
        </pc:sldMkLst>
        <pc:spChg chg="mod ord">
          <ac:chgData name="Denesha Brar" userId="eebd7ef3-d212-4976-b935-4eff3da16eee" providerId="ADAL" clId="{058DB526-2319-4A45-89D2-F9B9638646E6}" dt="2023-01-16T15:24:34.443" v="487" actId="700"/>
          <ac:spMkLst>
            <pc:docMk/>
            <pc:sldMk cId="568742045" sldId="367"/>
            <ac:spMk id="2" creationId="{4565A034-2709-775F-2922-F03B8D50D564}"/>
          </ac:spMkLst>
        </pc:spChg>
        <pc:spChg chg="mod ord">
          <ac:chgData name="Denesha Brar" userId="eebd7ef3-d212-4976-b935-4eff3da16eee" providerId="ADAL" clId="{058DB526-2319-4A45-89D2-F9B9638646E6}" dt="2023-01-16T15:24:34.443" v="487" actId="700"/>
          <ac:spMkLst>
            <pc:docMk/>
            <pc:sldMk cId="568742045" sldId="367"/>
            <ac:spMk id="3" creationId="{BAB4D241-A1CA-77F7-B9A6-B51992F6BB9B}"/>
          </ac:spMkLst>
        </pc:spChg>
        <pc:spChg chg="mod ord">
          <ac:chgData name="Denesha Brar" userId="eebd7ef3-d212-4976-b935-4eff3da16eee" providerId="ADAL" clId="{058DB526-2319-4A45-89D2-F9B9638646E6}" dt="2023-01-16T15:24:34.443" v="487" actId="700"/>
          <ac:spMkLst>
            <pc:docMk/>
            <pc:sldMk cId="568742045" sldId="367"/>
            <ac:spMk id="4" creationId="{6973AFAB-17A8-9D34-FD92-950DB5EA0070}"/>
          </ac:spMkLst>
        </pc:spChg>
        <pc:spChg chg="mod ord">
          <ac:chgData name="Denesha Brar" userId="eebd7ef3-d212-4976-b935-4eff3da16eee" providerId="ADAL" clId="{058DB526-2319-4A45-89D2-F9B9638646E6}" dt="2023-01-16T15:24:34.443" v="487" actId="700"/>
          <ac:spMkLst>
            <pc:docMk/>
            <pc:sldMk cId="568742045" sldId="367"/>
            <ac:spMk id="5" creationId="{75497CF9-4F8A-6905-3632-C1A3A7F6D692}"/>
          </ac:spMkLst>
        </pc:spChg>
      </pc:sldChg>
      <pc:sldChg chg="modSp mod chgLayout">
        <pc:chgData name="Denesha Brar" userId="eebd7ef3-d212-4976-b935-4eff3da16eee" providerId="ADAL" clId="{058DB526-2319-4A45-89D2-F9B9638646E6}" dt="2023-01-16T15:26:52.295" v="506" actId="20577"/>
        <pc:sldMkLst>
          <pc:docMk/>
          <pc:sldMk cId="141769859" sldId="377"/>
        </pc:sldMkLst>
        <pc:spChg chg="mod ord">
          <ac:chgData name="Denesha Brar" userId="eebd7ef3-d212-4976-b935-4eff3da16eee" providerId="ADAL" clId="{058DB526-2319-4A45-89D2-F9B9638646E6}" dt="2023-01-16T15:23:49.412" v="476" actId="700"/>
          <ac:spMkLst>
            <pc:docMk/>
            <pc:sldMk cId="141769859" sldId="377"/>
            <ac:spMk id="4" creationId="{CC5E7520-0244-F54B-BD1F-CC0BA939A4EF}"/>
          </ac:spMkLst>
        </pc:spChg>
        <pc:spChg chg="mod ord">
          <ac:chgData name="Denesha Brar" userId="eebd7ef3-d212-4976-b935-4eff3da16eee" providerId="ADAL" clId="{058DB526-2319-4A45-89D2-F9B9638646E6}" dt="2023-01-16T15:23:49.412" v="476" actId="700"/>
          <ac:spMkLst>
            <pc:docMk/>
            <pc:sldMk cId="141769859" sldId="377"/>
            <ac:spMk id="5" creationId="{4862CAAD-A2BB-4277-8100-B934C6049AEE}"/>
          </ac:spMkLst>
        </pc:spChg>
        <pc:spChg chg="mod ord">
          <ac:chgData name="Denesha Brar" userId="eebd7ef3-d212-4976-b935-4eff3da16eee" providerId="ADAL" clId="{058DB526-2319-4A45-89D2-F9B9638646E6}" dt="2023-01-16T15:23:49.412" v="476" actId="700"/>
          <ac:spMkLst>
            <pc:docMk/>
            <pc:sldMk cId="141769859" sldId="377"/>
            <ac:spMk id="6" creationId="{C99C37E8-A77D-7C47-A535-0D6615E95EFF}"/>
          </ac:spMkLst>
        </pc:spChg>
        <pc:spChg chg="mod ord">
          <ac:chgData name="Denesha Brar" userId="eebd7ef3-d212-4976-b935-4eff3da16eee" providerId="ADAL" clId="{058DB526-2319-4A45-89D2-F9B9638646E6}" dt="2023-01-16T15:26:52.295" v="506" actId="20577"/>
          <ac:spMkLst>
            <pc:docMk/>
            <pc:sldMk cId="141769859" sldId="377"/>
            <ac:spMk id="7" creationId="{EAB6A266-D924-8C4C-856C-884658D9D2E9}"/>
          </ac:spMkLst>
        </pc:spChg>
      </pc:sldChg>
      <pc:sldChg chg="modSp mod">
        <pc:chgData name="Denesha Brar" userId="eebd7ef3-d212-4976-b935-4eff3da16eee" providerId="ADAL" clId="{058DB526-2319-4A45-89D2-F9B9638646E6}" dt="2023-01-16T15:24:02.078" v="484" actId="20577"/>
        <pc:sldMkLst>
          <pc:docMk/>
          <pc:sldMk cId="130277028" sldId="379"/>
        </pc:sldMkLst>
        <pc:spChg chg="mod">
          <ac:chgData name="Denesha Brar" userId="eebd7ef3-d212-4976-b935-4eff3da16eee" providerId="ADAL" clId="{058DB526-2319-4A45-89D2-F9B9638646E6}" dt="2023-01-16T15:24:02.078" v="484" actId="20577"/>
          <ac:spMkLst>
            <pc:docMk/>
            <pc:sldMk cId="130277028" sldId="379"/>
            <ac:spMk id="2" creationId="{A761B066-B622-1ADE-1889-F4927A8F611C}"/>
          </ac:spMkLst>
        </pc:spChg>
      </pc:sldChg>
      <pc:sldChg chg="modSp mod addCm">
        <pc:chgData name="Denesha Brar" userId="eebd7ef3-d212-4976-b935-4eff3da16eee" providerId="ADAL" clId="{058DB526-2319-4A45-89D2-F9B9638646E6}" dt="2023-01-16T15:22:33.804" v="380"/>
        <pc:sldMkLst>
          <pc:docMk/>
          <pc:sldMk cId="2717500426" sldId="383"/>
        </pc:sldMkLst>
        <pc:spChg chg="mod">
          <ac:chgData name="Denesha Brar" userId="eebd7ef3-d212-4976-b935-4eff3da16eee" providerId="ADAL" clId="{058DB526-2319-4A45-89D2-F9B9638646E6}" dt="2023-01-16T15:20:49.910" v="379" actId="20577"/>
          <ac:spMkLst>
            <pc:docMk/>
            <pc:sldMk cId="2717500426" sldId="383"/>
            <ac:spMk id="5" creationId="{0A74F543-B3C6-8DAA-AACF-09AD2AA1AFC8}"/>
          </ac:spMkLst>
        </pc:spChg>
      </pc:sldChg>
      <pc:sldChg chg="addCm modCm">
        <pc:chgData name="Denesha Brar" userId="eebd7ef3-d212-4976-b935-4eff3da16eee" providerId="ADAL" clId="{058DB526-2319-4A45-89D2-F9B9638646E6}" dt="2023-01-16T15:30:11.159" v="509"/>
        <pc:sldMkLst>
          <pc:docMk/>
          <pc:sldMk cId="978833581" sldId="384"/>
        </pc:sldMkLst>
      </pc:sldChg>
      <pc:sldChg chg="addSp delSp modSp mod modClrScheme addCm chgLayout">
        <pc:chgData name="Denesha Brar" userId="eebd7ef3-d212-4976-b935-4eff3da16eee" providerId="ADAL" clId="{058DB526-2319-4A45-89D2-F9B9638646E6}" dt="2023-01-16T15:26:13.821" v="493"/>
        <pc:sldMkLst>
          <pc:docMk/>
          <pc:sldMk cId="3035756512" sldId="385"/>
        </pc:sldMkLst>
        <pc:spChg chg="mod ord">
          <ac:chgData name="Denesha Brar" userId="eebd7ef3-d212-4976-b935-4eff3da16eee" providerId="ADAL" clId="{058DB526-2319-4A45-89D2-F9B9638646E6}" dt="2023-01-16T15:25:11.534" v="492" actId="700"/>
          <ac:spMkLst>
            <pc:docMk/>
            <pc:sldMk cId="3035756512" sldId="385"/>
            <ac:spMk id="2" creationId="{35649BEC-FF6F-D305-FA4C-C25487B050BF}"/>
          </ac:spMkLst>
        </pc:spChg>
        <pc:spChg chg="mod ord">
          <ac:chgData name="Denesha Brar" userId="eebd7ef3-d212-4976-b935-4eff3da16eee" providerId="ADAL" clId="{058DB526-2319-4A45-89D2-F9B9638646E6}" dt="2023-01-16T15:25:11.534" v="492" actId="700"/>
          <ac:spMkLst>
            <pc:docMk/>
            <pc:sldMk cId="3035756512" sldId="385"/>
            <ac:spMk id="3" creationId="{E24D30C7-D5AA-C42D-ED2A-205A18757CDE}"/>
          </ac:spMkLst>
        </pc:spChg>
        <pc:spChg chg="mod ord">
          <ac:chgData name="Denesha Brar" userId="eebd7ef3-d212-4976-b935-4eff3da16eee" providerId="ADAL" clId="{058DB526-2319-4A45-89D2-F9B9638646E6}" dt="2023-01-16T15:25:11.534" v="492" actId="700"/>
          <ac:spMkLst>
            <pc:docMk/>
            <pc:sldMk cId="3035756512" sldId="385"/>
            <ac:spMk id="4" creationId="{C95A5115-EF9A-DE49-A837-51C74CD57D89}"/>
          </ac:spMkLst>
        </pc:spChg>
        <pc:spChg chg="mod ord">
          <ac:chgData name="Denesha Brar" userId="eebd7ef3-d212-4976-b935-4eff3da16eee" providerId="ADAL" clId="{058DB526-2319-4A45-89D2-F9B9638646E6}" dt="2023-01-16T15:25:11.534" v="492" actId="700"/>
          <ac:spMkLst>
            <pc:docMk/>
            <pc:sldMk cId="3035756512" sldId="385"/>
            <ac:spMk id="5" creationId="{BB64C6C5-02A9-5FC6-A83F-F3623692D919}"/>
          </ac:spMkLst>
        </pc:spChg>
        <pc:spChg chg="add del mod ord">
          <ac:chgData name="Denesha Brar" userId="eebd7ef3-d212-4976-b935-4eff3da16eee" providerId="ADAL" clId="{058DB526-2319-4A45-89D2-F9B9638646E6}" dt="2023-01-16T15:25:11.534" v="492" actId="700"/>
          <ac:spMkLst>
            <pc:docMk/>
            <pc:sldMk cId="3035756512" sldId="385"/>
            <ac:spMk id="6" creationId="{F4846D47-B0E5-47DF-A795-9CC81A98BF3D}"/>
          </ac:spMkLst>
        </pc:spChg>
      </pc:sldChg>
      <pc:sldChg chg="addCm modCm">
        <pc:chgData name="Denesha Brar" userId="eebd7ef3-d212-4976-b935-4eff3da16eee" providerId="ADAL" clId="{058DB526-2319-4A45-89D2-F9B9638646E6}" dt="2023-01-16T15:39:22.874" v="741"/>
        <pc:sldMkLst>
          <pc:docMk/>
          <pc:sldMk cId="817385744" sldId="386"/>
        </pc:sldMkLst>
      </pc:sldChg>
      <pc:sldChg chg="modSp mod addCm chgLayout">
        <pc:chgData name="Denesha Brar" userId="eebd7ef3-d212-4976-b935-4eff3da16eee" providerId="ADAL" clId="{058DB526-2319-4A45-89D2-F9B9638646E6}" dt="2023-01-16T15:27:23.113" v="507"/>
        <pc:sldMkLst>
          <pc:docMk/>
          <pc:sldMk cId="3474214156" sldId="387"/>
        </pc:sldMkLst>
        <pc:spChg chg="mod ord">
          <ac:chgData name="Denesha Brar" userId="eebd7ef3-d212-4976-b935-4eff3da16eee" providerId="ADAL" clId="{058DB526-2319-4A45-89D2-F9B9638646E6}" dt="2023-01-16T15:23:44.103" v="475" actId="700"/>
          <ac:spMkLst>
            <pc:docMk/>
            <pc:sldMk cId="3474214156" sldId="387"/>
            <ac:spMk id="4" creationId="{CC5E7520-0244-F54B-BD1F-CC0BA939A4EF}"/>
          </ac:spMkLst>
        </pc:spChg>
        <pc:spChg chg="mod ord">
          <ac:chgData name="Denesha Brar" userId="eebd7ef3-d212-4976-b935-4eff3da16eee" providerId="ADAL" clId="{058DB526-2319-4A45-89D2-F9B9638646E6}" dt="2023-01-16T15:23:44.103" v="475" actId="700"/>
          <ac:spMkLst>
            <pc:docMk/>
            <pc:sldMk cId="3474214156" sldId="387"/>
            <ac:spMk id="6" creationId="{C99C37E8-A77D-7C47-A535-0D6615E95EFF}"/>
          </ac:spMkLst>
        </pc:spChg>
        <pc:spChg chg="mod ord">
          <ac:chgData name="Denesha Brar" userId="eebd7ef3-d212-4976-b935-4eff3da16eee" providerId="ADAL" clId="{058DB526-2319-4A45-89D2-F9B9638646E6}" dt="2023-01-16T15:23:44.103" v="475" actId="700"/>
          <ac:spMkLst>
            <pc:docMk/>
            <pc:sldMk cId="3474214156" sldId="387"/>
            <ac:spMk id="7" creationId="{EAB6A266-D924-8C4C-856C-884658D9D2E9}"/>
          </ac:spMkLst>
        </pc:spChg>
        <pc:spChg chg="mod ord">
          <ac:chgData name="Denesha Brar" userId="eebd7ef3-d212-4976-b935-4eff3da16eee" providerId="ADAL" clId="{058DB526-2319-4A45-89D2-F9B9638646E6}" dt="2023-01-16T15:23:44.103" v="475" actId="700"/>
          <ac:spMkLst>
            <pc:docMk/>
            <pc:sldMk cId="3474214156" sldId="387"/>
            <ac:spMk id="8" creationId="{819031AE-31A3-4866-8EBC-869DFDD4FA16}"/>
          </ac:spMkLst>
        </pc:spChg>
      </pc:sldChg>
      <pc:sldChg chg="addSp delSp modSp mod modClrScheme chgLayout">
        <pc:chgData name="Denesha Brar" userId="eebd7ef3-d212-4976-b935-4eff3da16eee" providerId="ADAL" clId="{058DB526-2319-4A45-89D2-F9B9638646E6}" dt="2023-01-16T15:33:42.846" v="694" actId="478"/>
        <pc:sldMkLst>
          <pc:docMk/>
          <pc:sldMk cId="3701724050" sldId="391"/>
        </pc:sldMkLst>
        <pc:spChg chg="mod ord">
          <ac:chgData name="Denesha Brar" userId="eebd7ef3-d212-4976-b935-4eff3da16eee" providerId="ADAL" clId="{058DB526-2319-4A45-89D2-F9B9638646E6}" dt="2023-01-16T15:33:40.930" v="692" actId="700"/>
          <ac:spMkLst>
            <pc:docMk/>
            <pc:sldMk cId="3701724050" sldId="391"/>
            <ac:spMk id="2" creationId="{A4FE80A1-6AE5-4B25-9D5A-8382352E0CA3}"/>
          </ac:spMkLst>
        </pc:spChg>
        <pc:spChg chg="mod ord">
          <ac:chgData name="Denesha Brar" userId="eebd7ef3-d212-4976-b935-4eff3da16eee" providerId="ADAL" clId="{058DB526-2319-4A45-89D2-F9B9638646E6}" dt="2023-01-16T15:33:40.930" v="692" actId="700"/>
          <ac:spMkLst>
            <pc:docMk/>
            <pc:sldMk cId="3701724050" sldId="391"/>
            <ac:spMk id="3" creationId="{53D4034B-716B-4D69-9A29-1CD008C0F574}"/>
          </ac:spMkLst>
        </pc:spChg>
        <pc:spChg chg="add del mod ord">
          <ac:chgData name="Denesha Brar" userId="eebd7ef3-d212-4976-b935-4eff3da16eee" providerId="ADAL" clId="{058DB526-2319-4A45-89D2-F9B9638646E6}" dt="2023-01-16T15:33:31.174" v="690" actId="700"/>
          <ac:spMkLst>
            <pc:docMk/>
            <pc:sldMk cId="3701724050" sldId="391"/>
            <ac:spMk id="4" creationId="{2196453C-8401-461F-B0FE-4233832C4938}"/>
          </ac:spMkLst>
        </pc:spChg>
        <pc:spChg chg="mod ord">
          <ac:chgData name="Denesha Brar" userId="eebd7ef3-d212-4976-b935-4eff3da16eee" providerId="ADAL" clId="{058DB526-2319-4A45-89D2-F9B9638646E6}" dt="2023-01-16T15:33:40.930" v="692" actId="700"/>
          <ac:spMkLst>
            <pc:docMk/>
            <pc:sldMk cId="3701724050" sldId="391"/>
            <ac:spMk id="5" creationId="{BC96176A-14DA-4287-AE9B-0B2C1F436B01}"/>
          </ac:spMkLst>
        </pc:spChg>
        <pc:spChg chg="add del mod ord">
          <ac:chgData name="Denesha Brar" userId="eebd7ef3-d212-4976-b935-4eff3da16eee" providerId="ADAL" clId="{058DB526-2319-4A45-89D2-F9B9638646E6}" dt="2023-01-16T15:33:40.930" v="692" actId="700"/>
          <ac:spMkLst>
            <pc:docMk/>
            <pc:sldMk cId="3701724050" sldId="391"/>
            <ac:spMk id="6" creationId="{7EC18FA5-CB44-4181-8A12-460A015B6966}"/>
          </ac:spMkLst>
        </pc:spChg>
        <pc:spChg chg="mod ord">
          <ac:chgData name="Denesha Brar" userId="eebd7ef3-d212-4976-b935-4eff3da16eee" providerId="ADAL" clId="{058DB526-2319-4A45-89D2-F9B9638646E6}" dt="2023-01-16T15:33:40.930" v="692" actId="700"/>
          <ac:spMkLst>
            <pc:docMk/>
            <pc:sldMk cId="3701724050" sldId="391"/>
            <ac:spMk id="8" creationId="{B3D2D105-4141-4F1E-A03F-CCCA0E76AC30}"/>
          </ac:spMkLst>
        </pc:spChg>
        <pc:picChg chg="del mod">
          <ac:chgData name="Denesha Brar" userId="eebd7ef3-d212-4976-b935-4eff3da16eee" providerId="ADAL" clId="{058DB526-2319-4A45-89D2-F9B9638646E6}" dt="2023-01-16T15:33:42.846" v="694" actId="478"/>
          <ac:picMkLst>
            <pc:docMk/>
            <pc:sldMk cId="3701724050" sldId="391"/>
            <ac:picMk id="7" creationId="{8A6C9264-ECC7-4561-88B9-5133E8ECAAA2}"/>
          </ac:picMkLst>
        </pc:picChg>
      </pc:sldChg>
      <pc:sldChg chg="modSp mod addCm chgLayout">
        <pc:chgData name="Denesha Brar" userId="eebd7ef3-d212-4976-b935-4eff3da16eee" providerId="ADAL" clId="{058DB526-2319-4A45-89D2-F9B9638646E6}" dt="2023-01-16T15:31:16.003" v="511"/>
        <pc:sldMkLst>
          <pc:docMk/>
          <pc:sldMk cId="950729295" sldId="392"/>
        </pc:sldMkLst>
        <pc:spChg chg="mod ord">
          <ac:chgData name="Denesha Brar" userId="eebd7ef3-d212-4976-b935-4eff3da16eee" providerId="ADAL" clId="{058DB526-2319-4A45-89D2-F9B9638646E6}" dt="2023-01-16T15:30:51.960" v="510" actId="700"/>
          <ac:spMkLst>
            <pc:docMk/>
            <pc:sldMk cId="950729295" sldId="392"/>
            <ac:spMk id="4" creationId="{CC5E7520-0244-F54B-BD1F-CC0BA939A4EF}"/>
          </ac:spMkLst>
        </pc:spChg>
        <pc:spChg chg="mod ord">
          <ac:chgData name="Denesha Brar" userId="eebd7ef3-d212-4976-b935-4eff3da16eee" providerId="ADAL" clId="{058DB526-2319-4A45-89D2-F9B9638646E6}" dt="2023-01-16T15:30:51.960" v="510" actId="700"/>
          <ac:spMkLst>
            <pc:docMk/>
            <pc:sldMk cId="950729295" sldId="392"/>
            <ac:spMk id="5" creationId="{59699037-B5A7-4213-80A7-17AC45757B66}"/>
          </ac:spMkLst>
        </pc:spChg>
        <pc:spChg chg="mod ord">
          <ac:chgData name="Denesha Brar" userId="eebd7ef3-d212-4976-b935-4eff3da16eee" providerId="ADAL" clId="{058DB526-2319-4A45-89D2-F9B9638646E6}" dt="2023-01-16T15:30:51.960" v="510" actId="700"/>
          <ac:spMkLst>
            <pc:docMk/>
            <pc:sldMk cId="950729295" sldId="392"/>
            <ac:spMk id="6" creationId="{C99C37E8-A77D-7C47-A535-0D6615E95EFF}"/>
          </ac:spMkLst>
        </pc:spChg>
        <pc:spChg chg="mod ord">
          <ac:chgData name="Denesha Brar" userId="eebd7ef3-d212-4976-b935-4eff3da16eee" providerId="ADAL" clId="{058DB526-2319-4A45-89D2-F9B9638646E6}" dt="2023-01-16T15:30:51.960" v="510" actId="700"/>
          <ac:spMkLst>
            <pc:docMk/>
            <pc:sldMk cId="950729295" sldId="392"/>
            <ac:spMk id="7" creationId="{EAB6A266-D924-8C4C-856C-884658D9D2E9}"/>
          </ac:spMkLst>
        </pc:spChg>
      </pc:sldChg>
      <pc:sldChg chg="modSp mod chgLayout">
        <pc:chgData name="Denesha Brar" userId="eebd7ef3-d212-4976-b935-4eff3da16eee" providerId="ADAL" clId="{058DB526-2319-4A45-89D2-F9B9638646E6}" dt="2023-01-16T15:33:17.733" v="688" actId="700"/>
        <pc:sldMkLst>
          <pc:docMk/>
          <pc:sldMk cId="4043841136" sldId="393"/>
        </pc:sldMkLst>
        <pc:spChg chg="mod ord">
          <ac:chgData name="Denesha Brar" userId="eebd7ef3-d212-4976-b935-4eff3da16eee" providerId="ADAL" clId="{058DB526-2319-4A45-89D2-F9B9638646E6}" dt="2023-01-16T15:33:17.733" v="688" actId="700"/>
          <ac:spMkLst>
            <pc:docMk/>
            <pc:sldMk cId="4043841136" sldId="393"/>
            <ac:spMk id="2" creationId="{A4FE80A1-6AE5-4B25-9D5A-8382352E0CA3}"/>
          </ac:spMkLst>
        </pc:spChg>
        <pc:spChg chg="mod ord">
          <ac:chgData name="Denesha Brar" userId="eebd7ef3-d212-4976-b935-4eff3da16eee" providerId="ADAL" clId="{058DB526-2319-4A45-89D2-F9B9638646E6}" dt="2023-01-16T15:33:17.733" v="688" actId="700"/>
          <ac:spMkLst>
            <pc:docMk/>
            <pc:sldMk cId="4043841136" sldId="393"/>
            <ac:spMk id="3" creationId="{53D4034B-716B-4D69-9A29-1CD008C0F574}"/>
          </ac:spMkLst>
        </pc:spChg>
        <pc:spChg chg="mod ord">
          <ac:chgData name="Denesha Brar" userId="eebd7ef3-d212-4976-b935-4eff3da16eee" providerId="ADAL" clId="{058DB526-2319-4A45-89D2-F9B9638646E6}" dt="2023-01-16T15:33:17.733" v="688" actId="700"/>
          <ac:spMkLst>
            <pc:docMk/>
            <pc:sldMk cId="4043841136" sldId="393"/>
            <ac:spMk id="5" creationId="{BC96176A-14DA-4287-AE9B-0B2C1F436B01}"/>
          </ac:spMkLst>
        </pc:spChg>
        <pc:spChg chg="mod ord">
          <ac:chgData name="Denesha Brar" userId="eebd7ef3-d212-4976-b935-4eff3da16eee" providerId="ADAL" clId="{058DB526-2319-4A45-89D2-F9B9638646E6}" dt="2023-01-16T15:33:17.733" v="688" actId="700"/>
          <ac:spMkLst>
            <pc:docMk/>
            <pc:sldMk cId="4043841136" sldId="393"/>
            <ac:spMk id="8" creationId="{B3D2D105-4141-4F1E-A03F-CCCA0E76AC30}"/>
          </ac:spMkLst>
        </pc:spChg>
      </pc:sldChg>
    </pc:docChg>
  </pc:docChgLst>
  <pc:docChgLst>
    <pc:chgData name="Layla" userId="a7cd20ea-b776-42c5-b2ff-e92f63bd4dd8" providerId="ADAL" clId="{1F528ACE-9B27-4BA1-BF1F-BFA7D526DD7A}"/>
    <pc:docChg chg="custSel modSld">
      <pc:chgData name="Layla" userId="a7cd20ea-b776-42c5-b2ff-e92f63bd4dd8" providerId="ADAL" clId="{1F528ACE-9B27-4BA1-BF1F-BFA7D526DD7A}" dt="2023-03-20T16:00:03.773" v="344" actId="20577"/>
      <pc:docMkLst>
        <pc:docMk/>
      </pc:docMkLst>
      <pc:sldChg chg="delSp modSp mod addCm">
        <pc:chgData name="Layla" userId="a7cd20ea-b776-42c5-b2ff-e92f63bd4dd8" providerId="ADAL" clId="{1F528ACE-9B27-4BA1-BF1F-BFA7D526DD7A}" dt="2023-03-20T15:55:42.791" v="152"/>
        <pc:sldMkLst>
          <pc:docMk/>
          <pc:sldMk cId="3854322297" sldId="309"/>
        </pc:sldMkLst>
        <pc:spChg chg="del mod">
          <ac:chgData name="Layla" userId="a7cd20ea-b776-42c5-b2ff-e92f63bd4dd8" providerId="ADAL" clId="{1F528ACE-9B27-4BA1-BF1F-BFA7D526DD7A}" dt="2023-03-20T15:54:51.135" v="151" actId="478"/>
          <ac:spMkLst>
            <pc:docMk/>
            <pc:sldMk cId="3854322297" sldId="309"/>
            <ac:spMk id="10" creationId="{57928667-2437-4C27-9A2B-A72F65331C84}"/>
          </ac:spMkLst>
        </pc:spChg>
        <pc:spChg chg="mod">
          <ac:chgData name="Layla" userId="a7cd20ea-b776-42c5-b2ff-e92f63bd4dd8" providerId="ADAL" clId="{1F528ACE-9B27-4BA1-BF1F-BFA7D526DD7A}" dt="2023-03-20T15:52:06.646" v="16" actId="1076"/>
          <ac:spMkLst>
            <pc:docMk/>
            <pc:sldMk cId="3854322297" sldId="309"/>
            <ac:spMk id="16" creationId="{69C67E23-EAA0-42F1-8F53-7A214F6026C9}"/>
          </ac:spMkLst>
        </pc:spChg>
        <pc:spChg chg="mod">
          <ac:chgData name="Layla" userId="a7cd20ea-b776-42c5-b2ff-e92f63bd4dd8" providerId="ADAL" clId="{1F528ACE-9B27-4BA1-BF1F-BFA7D526DD7A}" dt="2023-03-20T15:52:06.646" v="16" actId="1076"/>
          <ac:spMkLst>
            <pc:docMk/>
            <pc:sldMk cId="3854322297" sldId="309"/>
            <ac:spMk id="17" creationId="{D372BAF6-62DF-444C-BDBC-CB09BE723641}"/>
          </ac:spMkLst>
        </pc:spChg>
        <pc:picChg chg="mod">
          <ac:chgData name="Layla" userId="a7cd20ea-b776-42c5-b2ff-e92f63bd4dd8" providerId="ADAL" clId="{1F528ACE-9B27-4BA1-BF1F-BFA7D526DD7A}" dt="2023-03-20T15:52:06.646" v="16" actId="1076"/>
          <ac:picMkLst>
            <pc:docMk/>
            <pc:sldMk cId="3854322297" sldId="309"/>
            <ac:picMk id="1026" creationId="{2D4A8F83-A12D-4906-B813-41FF61F91172}"/>
          </ac:picMkLst>
        </pc:picChg>
        <pc:picChg chg="del">
          <ac:chgData name="Layla" userId="a7cd20ea-b776-42c5-b2ff-e92f63bd4dd8" providerId="ADAL" clId="{1F528ACE-9B27-4BA1-BF1F-BFA7D526DD7A}" dt="2023-03-20T15:51:15.074" v="0" actId="478"/>
          <ac:picMkLst>
            <pc:docMk/>
            <pc:sldMk cId="3854322297" sldId="309"/>
            <ac:picMk id="1028" creationId="{82DBD604-DD8F-4EF2-A44C-61E856165910}"/>
          </ac:picMkLst>
        </pc:picChg>
        <pc:picChg chg="mod">
          <ac:chgData name="Layla" userId="a7cd20ea-b776-42c5-b2ff-e92f63bd4dd8" providerId="ADAL" clId="{1F528ACE-9B27-4BA1-BF1F-BFA7D526DD7A}" dt="2023-03-20T15:52:06.646" v="16" actId="1076"/>
          <ac:picMkLst>
            <pc:docMk/>
            <pc:sldMk cId="3854322297" sldId="309"/>
            <ac:picMk id="1030" creationId="{78D1E3EB-B8BF-4831-817A-FC6DFC49154E}"/>
          </ac:picMkLst>
        </pc:picChg>
      </pc:sldChg>
      <pc:sldChg chg="delCm modCm">
        <pc:chgData name="Layla" userId="a7cd20ea-b776-42c5-b2ff-e92f63bd4dd8" providerId="ADAL" clId="{1F528ACE-9B27-4BA1-BF1F-BFA7D526DD7A}" dt="2023-03-20T15:56:33.694" v="156"/>
        <pc:sldMkLst>
          <pc:docMk/>
          <pc:sldMk cId="141769859" sldId="377"/>
        </pc:sldMkLst>
      </pc:sldChg>
      <pc:sldChg chg="delCm">
        <pc:chgData name="Layla" userId="a7cd20ea-b776-42c5-b2ff-e92f63bd4dd8" providerId="ADAL" clId="{1F528ACE-9B27-4BA1-BF1F-BFA7D526DD7A}" dt="2023-03-20T15:56:40.427" v="157"/>
        <pc:sldMkLst>
          <pc:docMk/>
          <pc:sldMk cId="3474214156" sldId="387"/>
        </pc:sldMkLst>
      </pc:sldChg>
      <pc:sldChg chg="delCm">
        <pc:chgData name="Layla" userId="a7cd20ea-b776-42c5-b2ff-e92f63bd4dd8" providerId="ADAL" clId="{1F528ACE-9B27-4BA1-BF1F-BFA7D526DD7A}" dt="2023-03-20T15:56:07.350" v="154"/>
        <pc:sldMkLst>
          <pc:docMk/>
          <pc:sldMk cId="4043841136" sldId="393"/>
        </pc:sldMkLst>
      </pc:sldChg>
      <pc:sldChg chg="modSp mod">
        <pc:chgData name="Layla" userId="a7cd20ea-b776-42c5-b2ff-e92f63bd4dd8" providerId="ADAL" clId="{1F528ACE-9B27-4BA1-BF1F-BFA7D526DD7A}" dt="2023-03-20T16:00:03.773" v="344" actId="20577"/>
        <pc:sldMkLst>
          <pc:docMk/>
          <pc:sldMk cId="241886118" sldId="397"/>
        </pc:sldMkLst>
        <pc:spChg chg="mod">
          <ac:chgData name="Layla" userId="a7cd20ea-b776-42c5-b2ff-e92f63bd4dd8" providerId="ADAL" clId="{1F528ACE-9B27-4BA1-BF1F-BFA7D526DD7A}" dt="2023-03-20T16:00:03.773" v="344" actId="20577"/>
          <ac:spMkLst>
            <pc:docMk/>
            <pc:sldMk cId="241886118" sldId="397"/>
            <ac:spMk id="3" creationId="{53D4034B-716B-4D69-9A29-1CD008C0F574}"/>
          </ac:spMkLst>
        </pc:spChg>
      </pc:sldChg>
      <pc:sldChg chg="delCm">
        <pc:chgData name="Layla" userId="a7cd20ea-b776-42c5-b2ff-e92f63bd4dd8" providerId="ADAL" clId="{1F528ACE-9B27-4BA1-BF1F-BFA7D526DD7A}" dt="2023-03-20T15:57:04.077" v="158"/>
        <pc:sldMkLst>
          <pc:docMk/>
          <pc:sldMk cId="3926025517" sldId="399"/>
        </pc:sldMkLst>
      </pc:sldChg>
    </pc:docChg>
  </pc:docChgLst>
  <pc:docChgLst>
    <pc:chgData name="Lydia Rollinson" userId="S::l.rollinson@wellcome.ac.uk::87da48a9-2079-4068-89bb-8bb77b1218bc" providerId="AD" clId="Web-{82CC91FE-8ADF-276D-5CA3-121F8CD6BE56}"/>
    <pc:docChg chg="mod addSld delSld modSld sldOrd">
      <pc:chgData name="Lydia Rollinson" userId="S::l.rollinson@wellcome.ac.uk::87da48a9-2079-4068-89bb-8bb77b1218bc" providerId="AD" clId="Web-{82CC91FE-8ADF-276D-5CA3-121F8CD6BE56}" dt="2022-12-13T12:58:04.191" v="1267" actId="20577"/>
      <pc:docMkLst>
        <pc:docMk/>
      </pc:docMkLst>
      <pc:sldChg chg="modSp">
        <pc:chgData name="Lydia Rollinson" userId="S::l.rollinson@wellcome.ac.uk::87da48a9-2079-4068-89bb-8bb77b1218bc" providerId="AD" clId="Web-{82CC91FE-8ADF-276D-5CA3-121F8CD6BE56}" dt="2022-12-13T10:27:48.391" v="3" actId="20577"/>
        <pc:sldMkLst>
          <pc:docMk/>
          <pc:sldMk cId="3854322297" sldId="309"/>
        </pc:sldMkLst>
        <pc:spChg chg="mod">
          <ac:chgData name="Lydia Rollinson" userId="S::l.rollinson@wellcome.ac.uk::87da48a9-2079-4068-89bb-8bb77b1218bc" providerId="AD" clId="Web-{82CC91FE-8ADF-276D-5CA3-121F8CD6BE56}" dt="2022-12-13T10:27:48.391" v="3" actId="20577"/>
          <ac:spMkLst>
            <pc:docMk/>
            <pc:sldMk cId="3854322297" sldId="309"/>
            <ac:spMk id="7" creationId="{EAB6A266-D924-8C4C-856C-884658D9D2E9}"/>
          </ac:spMkLst>
        </pc:spChg>
      </pc:sldChg>
      <pc:sldChg chg="modSp del ord">
        <pc:chgData name="Lydia Rollinson" userId="S::l.rollinson@wellcome.ac.uk::87da48a9-2079-4068-89bb-8bb77b1218bc" providerId="AD" clId="Web-{82CC91FE-8ADF-276D-5CA3-121F8CD6BE56}" dt="2022-12-13T12:56:55.859" v="1255"/>
        <pc:sldMkLst>
          <pc:docMk/>
          <pc:sldMk cId="1393461455" sldId="310"/>
        </pc:sldMkLst>
        <pc:spChg chg="mod">
          <ac:chgData name="Lydia Rollinson" userId="S::l.rollinson@wellcome.ac.uk::87da48a9-2079-4068-89bb-8bb77b1218bc" providerId="AD" clId="Web-{82CC91FE-8ADF-276D-5CA3-121F8CD6BE56}" dt="2022-12-13T10:48:09.540" v="131" actId="20577"/>
          <ac:spMkLst>
            <pc:docMk/>
            <pc:sldMk cId="1393461455" sldId="310"/>
            <ac:spMk id="6" creationId="{C99C37E8-A77D-7C47-A535-0D6615E95EFF}"/>
          </ac:spMkLst>
        </pc:spChg>
        <pc:spChg chg="mod">
          <ac:chgData name="Lydia Rollinson" userId="S::l.rollinson@wellcome.ac.uk::87da48a9-2079-4068-89bb-8bb77b1218bc" providerId="AD" clId="Web-{82CC91FE-8ADF-276D-5CA3-121F8CD6BE56}" dt="2022-12-13T10:45:37.671" v="120" actId="1076"/>
          <ac:spMkLst>
            <pc:docMk/>
            <pc:sldMk cId="1393461455" sldId="310"/>
            <ac:spMk id="7" creationId="{EAB6A266-D924-8C4C-856C-884658D9D2E9}"/>
          </ac:spMkLst>
        </pc:spChg>
      </pc:sldChg>
      <pc:sldChg chg="modSp ord">
        <pc:chgData name="Lydia Rollinson" userId="S::l.rollinson@wellcome.ac.uk::87da48a9-2079-4068-89bb-8bb77b1218bc" providerId="AD" clId="Web-{82CC91FE-8ADF-276D-5CA3-121F8CD6BE56}" dt="2022-12-13T12:52:03.201" v="1087" actId="20577"/>
        <pc:sldMkLst>
          <pc:docMk/>
          <pc:sldMk cId="2125968821" sldId="318"/>
        </pc:sldMkLst>
        <pc:spChg chg="mod">
          <ac:chgData name="Lydia Rollinson" userId="S::l.rollinson@wellcome.ac.uk::87da48a9-2079-4068-89bb-8bb77b1218bc" providerId="AD" clId="Web-{82CC91FE-8ADF-276D-5CA3-121F8CD6BE56}" dt="2022-12-13T12:52:03.201" v="1087" actId="20577"/>
          <ac:spMkLst>
            <pc:docMk/>
            <pc:sldMk cId="2125968821" sldId="318"/>
            <ac:spMk id="2" creationId="{731C17DF-77BB-4515-BED7-1F80E0843EF9}"/>
          </ac:spMkLst>
        </pc:spChg>
      </pc:sldChg>
      <pc:sldChg chg="modSp">
        <pc:chgData name="Lydia Rollinson" userId="S::l.rollinson@wellcome.ac.uk::87da48a9-2079-4068-89bb-8bb77b1218bc" providerId="AD" clId="Web-{82CC91FE-8ADF-276D-5CA3-121F8CD6BE56}" dt="2022-12-13T12:51:10.448" v="1076" actId="20577"/>
        <pc:sldMkLst>
          <pc:docMk/>
          <pc:sldMk cId="2551167413" sldId="330"/>
        </pc:sldMkLst>
        <pc:spChg chg="mod">
          <ac:chgData name="Lydia Rollinson" userId="S::l.rollinson@wellcome.ac.uk::87da48a9-2079-4068-89bb-8bb77b1218bc" providerId="AD" clId="Web-{82CC91FE-8ADF-276D-5CA3-121F8CD6BE56}" dt="2022-12-13T12:51:10.448" v="1076" actId="20577"/>
          <ac:spMkLst>
            <pc:docMk/>
            <pc:sldMk cId="2551167413" sldId="330"/>
            <ac:spMk id="2" creationId="{B33C4EE9-C442-480E-B70A-8C17D646AFF4}"/>
          </ac:spMkLst>
        </pc:spChg>
      </pc:sldChg>
      <pc:sldChg chg="modSp">
        <pc:chgData name="Lydia Rollinson" userId="S::l.rollinson@wellcome.ac.uk::87da48a9-2079-4068-89bb-8bb77b1218bc" providerId="AD" clId="Web-{82CC91FE-8ADF-276D-5CA3-121F8CD6BE56}" dt="2022-12-13T12:56:17.794" v="1250" actId="20577"/>
        <pc:sldMkLst>
          <pc:docMk/>
          <pc:sldMk cId="2208957610" sldId="334"/>
        </pc:sldMkLst>
        <pc:spChg chg="mod">
          <ac:chgData name="Lydia Rollinson" userId="S::l.rollinson@wellcome.ac.uk::87da48a9-2079-4068-89bb-8bb77b1218bc" providerId="AD" clId="Web-{82CC91FE-8ADF-276D-5CA3-121F8CD6BE56}" dt="2022-12-13T12:52:37.750" v="1100" actId="20577"/>
          <ac:spMkLst>
            <pc:docMk/>
            <pc:sldMk cId="2208957610" sldId="334"/>
            <ac:spMk id="6" creationId="{C99C37E8-A77D-7C47-A535-0D6615E95EFF}"/>
          </ac:spMkLst>
        </pc:spChg>
        <pc:spChg chg="mod">
          <ac:chgData name="Lydia Rollinson" userId="S::l.rollinson@wellcome.ac.uk::87da48a9-2079-4068-89bb-8bb77b1218bc" providerId="AD" clId="Web-{82CC91FE-8ADF-276D-5CA3-121F8CD6BE56}" dt="2022-12-13T12:56:17.794" v="1250" actId="20577"/>
          <ac:spMkLst>
            <pc:docMk/>
            <pc:sldMk cId="2208957610" sldId="334"/>
            <ac:spMk id="7" creationId="{EAB6A266-D924-8C4C-856C-884658D9D2E9}"/>
          </ac:spMkLst>
        </pc:spChg>
      </pc:sldChg>
      <pc:sldChg chg="modSp">
        <pc:chgData name="Lydia Rollinson" userId="S::l.rollinson@wellcome.ac.uk::87da48a9-2079-4068-89bb-8bb77b1218bc" providerId="AD" clId="Web-{82CC91FE-8ADF-276D-5CA3-121F8CD6BE56}" dt="2022-12-13T12:51:28.387" v="1078" actId="20577"/>
        <pc:sldMkLst>
          <pc:docMk/>
          <pc:sldMk cId="3088965140" sldId="339"/>
        </pc:sldMkLst>
        <pc:spChg chg="mod">
          <ac:chgData name="Lydia Rollinson" userId="S::l.rollinson@wellcome.ac.uk::87da48a9-2079-4068-89bb-8bb77b1218bc" providerId="AD" clId="Web-{82CC91FE-8ADF-276D-5CA3-121F8CD6BE56}" dt="2022-12-13T12:51:28.387" v="1078" actId="20577"/>
          <ac:spMkLst>
            <pc:docMk/>
            <pc:sldMk cId="3088965140" sldId="339"/>
            <ac:spMk id="2" creationId="{7EBCDA90-E6B6-47FF-FCF5-7D1C8C0BB5A8}"/>
          </ac:spMkLst>
        </pc:spChg>
      </pc:sldChg>
      <pc:sldChg chg="modSp">
        <pc:chgData name="Lydia Rollinson" userId="S::l.rollinson@wellcome.ac.uk::87da48a9-2079-4068-89bb-8bb77b1218bc" providerId="AD" clId="Web-{82CC91FE-8ADF-276D-5CA3-121F8CD6BE56}" dt="2022-12-13T10:48:31.933" v="138" actId="20577"/>
        <pc:sldMkLst>
          <pc:docMk/>
          <pc:sldMk cId="1619509933" sldId="340"/>
        </pc:sldMkLst>
        <pc:spChg chg="mod">
          <ac:chgData name="Lydia Rollinson" userId="S::l.rollinson@wellcome.ac.uk::87da48a9-2079-4068-89bb-8bb77b1218bc" providerId="AD" clId="Web-{82CC91FE-8ADF-276D-5CA3-121F8CD6BE56}" dt="2022-12-13T10:48:31.933" v="138" actId="20577"/>
          <ac:spMkLst>
            <pc:docMk/>
            <pc:sldMk cId="1619509933" sldId="340"/>
            <ac:spMk id="6" creationId="{C99C37E8-A77D-7C47-A535-0D6615E95EFF}"/>
          </ac:spMkLst>
        </pc:spChg>
      </pc:sldChg>
      <pc:sldChg chg="modSp ord">
        <pc:chgData name="Lydia Rollinson" userId="S::l.rollinson@wellcome.ac.uk::87da48a9-2079-4068-89bb-8bb77b1218bc" providerId="AD" clId="Web-{82CC91FE-8ADF-276D-5CA3-121F8CD6BE56}" dt="2022-12-13T12:58:04.191" v="1267" actId="20577"/>
        <pc:sldMkLst>
          <pc:docMk/>
          <pc:sldMk cId="4046544254" sldId="342"/>
        </pc:sldMkLst>
        <pc:spChg chg="mod">
          <ac:chgData name="Lydia Rollinson" userId="S::l.rollinson@wellcome.ac.uk::87da48a9-2079-4068-89bb-8bb77b1218bc" providerId="AD" clId="Web-{82CC91FE-8ADF-276D-5CA3-121F8CD6BE56}" dt="2022-12-13T12:58:04.191" v="1267" actId="20577"/>
          <ac:spMkLst>
            <pc:docMk/>
            <pc:sldMk cId="4046544254" sldId="342"/>
            <ac:spMk id="2" creationId="{023E6EA9-B589-4A2D-BFD5-A77AF5AD980C}"/>
          </ac:spMkLst>
        </pc:spChg>
      </pc:sldChg>
      <pc:sldChg chg="modSp addCm">
        <pc:chgData name="Lydia Rollinson" userId="S::l.rollinson@wellcome.ac.uk::87da48a9-2079-4068-89bb-8bb77b1218bc" providerId="AD" clId="Web-{82CC91FE-8ADF-276D-5CA3-121F8CD6BE56}" dt="2022-12-13T12:50:30.430" v="1069" actId="20577"/>
        <pc:sldMkLst>
          <pc:docMk/>
          <pc:sldMk cId="1590983624" sldId="343"/>
        </pc:sldMkLst>
        <pc:spChg chg="mod">
          <ac:chgData name="Lydia Rollinson" userId="S::l.rollinson@wellcome.ac.uk::87da48a9-2079-4068-89bb-8bb77b1218bc" providerId="AD" clId="Web-{82CC91FE-8ADF-276D-5CA3-121F8CD6BE56}" dt="2022-12-13T12:50:30.430" v="1069" actId="20577"/>
          <ac:spMkLst>
            <pc:docMk/>
            <pc:sldMk cId="1590983624" sldId="343"/>
            <ac:spMk id="6" creationId="{C99C37E8-A77D-7C47-A535-0D6615E95EFF}"/>
          </ac:spMkLst>
        </pc:spChg>
      </pc:sldChg>
      <pc:sldChg chg="modSp">
        <pc:chgData name="Lydia Rollinson" userId="S::l.rollinson@wellcome.ac.uk::87da48a9-2079-4068-89bb-8bb77b1218bc" providerId="AD" clId="Web-{82CC91FE-8ADF-276D-5CA3-121F8CD6BE56}" dt="2022-12-13T10:44:02.179" v="98" actId="20577"/>
        <pc:sldMkLst>
          <pc:docMk/>
          <pc:sldMk cId="1109387206" sldId="356"/>
        </pc:sldMkLst>
        <pc:spChg chg="mod">
          <ac:chgData name="Lydia Rollinson" userId="S::l.rollinson@wellcome.ac.uk::87da48a9-2079-4068-89bb-8bb77b1218bc" providerId="AD" clId="Web-{82CC91FE-8ADF-276D-5CA3-121F8CD6BE56}" dt="2022-12-13T10:44:02.179" v="98" actId="20577"/>
          <ac:spMkLst>
            <pc:docMk/>
            <pc:sldMk cId="1109387206" sldId="356"/>
            <ac:spMk id="5" creationId="{24878002-3E26-4245-A531-93391C1F46CA}"/>
          </ac:spMkLst>
        </pc:spChg>
      </pc:sldChg>
      <pc:sldChg chg="modSp del">
        <pc:chgData name="Lydia Rollinson" userId="S::l.rollinson@wellcome.ac.uk::87da48a9-2079-4068-89bb-8bb77b1218bc" providerId="AD" clId="Web-{82CC91FE-8ADF-276D-5CA3-121F8CD6BE56}" dt="2022-12-13T11:45:00.541" v="454"/>
        <pc:sldMkLst>
          <pc:docMk/>
          <pc:sldMk cId="1263879171" sldId="357"/>
        </pc:sldMkLst>
        <pc:spChg chg="mod">
          <ac:chgData name="Lydia Rollinson" userId="S::l.rollinson@wellcome.ac.uk::87da48a9-2079-4068-89bb-8bb77b1218bc" providerId="AD" clId="Web-{82CC91FE-8ADF-276D-5CA3-121F8CD6BE56}" dt="2022-12-13T11:37:11.869" v="272" actId="20577"/>
          <ac:spMkLst>
            <pc:docMk/>
            <pc:sldMk cId="1263879171" sldId="357"/>
            <ac:spMk id="6" creationId="{C99C37E8-A77D-7C47-A535-0D6615E95EFF}"/>
          </ac:spMkLst>
        </pc:spChg>
        <pc:spChg chg="mod">
          <ac:chgData name="Lydia Rollinson" userId="S::l.rollinson@wellcome.ac.uk::87da48a9-2079-4068-89bb-8bb77b1218bc" providerId="AD" clId="Web-{82CC91FE-8ADF-276D-5CA3-121F8CD6BE56}" dt="2022-12-13T11:37:13.947" v="273" actId="20577"/>
          <ac:spMkLst>
            <pc:docMk/>
            <pc:sldMk cId="1263879171" sldId="357"/>
            <ac:spMk id="7" creationId="{EAB6A266-D924-8C4C-856C-884658D9D2E9}"/>
          </ac:spMkLst>
        </pc:spChg>
      </pc:sldChg>
      <pc:sldChg chg="del">
        <pc:chgData name="Lydia Rollinson" userId="S::l.rollinson@wellcome.ac.uk::87da48a9-2079-4068-89bb-8bb77b1218bc" providerId="AD" clId="Web-{82CC91FE-8ADF-276D-5CA3-121F8CD6BE56}" dt="2022-12-13T12:47:03.168" v="946"/>
        <pc:sldMkLst>
          <pc:docMk/>
          <pc:sldMk cId="1207056293" sldId="358"/>
        </pc:sldMkLst>
      </pc:sldChg>
      <pc:sldChg chg="modSp ord">
        <pc:chgData name="Lydia Rollinson" userId="S::l.rollinson@wellcome.ac.uk::87da48a9-2079-4068-89bb-8bb77b1218bc" providerId="AD" clId="Web-{82CC91FE-8ADF-276D-5CA3-121F8CD6BE56}" dt="2022-12-13T12:47:19.810" v="947"/>
        <pc:sldMkLst>
          <pc:docMk/>
          <pc:sldMk cId="3431890011" sldId="359"/>
        </pc:sldMkLst>
        <pc:spChg chg="mod">
          <ac:chgData name="Lydia Rollinson" userId="S::l.rollinson@wellcome.ac.uk::87da48a9-2079-4068-89bb-8bb77b1218bc" providerId="AD" clId="Web-{82CC91FE-8ADF-276D-5CA3-121F8CD6BE56}" dt="2022-12-13T12:47:00.871" v="945" actId="20577"/>
          <ac:spMkLst>
            <pc:docMk/>
            <pc:sldMk cId="3431890011" sldId="359"/>
            <ac:spMk id="6" creationId="{C99C37E8-A77D-7C47-A535-0D6615E95EFF}"/>
          </ac:spMkLst>
        </pc:spChg>
      </pc:sldChg>
      <pc:sldChg chg="modSp">
        <pc:chgData name="Lydia Rollinson" userId="S::l.rollinson@wellcome.ac.uk::87da48a9-2079-4068-89bb-8bb77b1218bc" providerId="AD" clId="Web-{82CC91FE-8ADF-276D-5CA3-121F8CD6BE56}" dt="2022-12-13T12:10:16.492" v="474" actId="20577"/>
        <pc:sldMkLst>
          <pc:docMk/>
          <pc:sldMk cId="3870606838" sldId="360"/>
        </pc:sldMkLst>
        <pc:spChg chg="mod">
          <ac:chgData name="Lydia Rollinson" userId="S::l.rollinson@wellcome.ac.uk::87da48a9-2079-4068-89bb-8bb77b1218bc" providerId="AD" clId="Web-{82CC91FE-8ADF-276D-5CA3-121F8CD6BE56}" dt="2022-12-13T12:10:16.492" v="474" actId="20577"/>
          <ac:spMkLst>
            <pc:docMk/>
            <pc:sldMk cId="3870606838" sldId="360"/>
            <ac:spMk id="7" creationId="{EAB6A266-D924-8C4C-856C-884658D9D2E9}"/>
          </ac:spMkLst>
        </pc:spChg>
      </pc:sldChg>
      <pc:sldChg chg="modSp">
        <pc:chgData name="Lydia Rollinson" userId="S::l.rollinson@wellcome.ac.uk::87da48a9-2079-4068-89bb-8bb77b1218bc" providerId="AD" clId="Web-{82CC91FE-8ADF-276D-5CA3-121F8CD6BE56}" dt="2022-12-13T12:12:51.423" v="498" actId="20577"/>
        <pc:sldMkLst>
          <pc:docMk/>
          <pc:sldMk cId="4291306245" sldId="361"/>
        </pc:sldMkLst>
        <pc:spChg chg="mod">
          <ac:chgData name="Lydia Rollinson" userId="S::l.rollinson@wellcome.ac.uk::87da48a9-2079-4068-89bb-8bb77b1218bc" providerId="AD" clId="Web-{82CC91FE-8ADF-276D-5CA3-121F8CD6BE56}" dt="2022-12-13T12:11:34.731" v="492" actId="20577"/>
          <ac:spMkLst>
            <pc:docMk/>
            <pc:sldMk cId="4291306245" sldId="361"/>
            <ac:spMk id="6" creationId="{C99C37E8-A77D-7C47-A535-0D6615E95EFF}"/>
          </ac:spMkLst>
        </pc:spChg>
        <pc:spChg chg="mod">
          <ac:chgData name="Lydia Rollinson" userId="S::l.rollinson@wellcome.ac.uk::87da48a9-2079-4068-89bb-8bb77b1218bc" providerId="AD" clId="Web-{82CC91FE-8ADF-276D-5CA3-121F8CD6BE56}" dt="2022-12-13T12:12:51.423" v="498" actId="20577"/>
          <ac:spMkLst>
            <pc:docMk/>
            <pc:sldMk cId="4291306245" sldId="361"/>
            <ac:spMk id="7" creationId="{EAB6A266-D924-8C4C-856C-884658D9D2E9}"/>
          </ac:spMkLst>
        </pc:spChg>
      </pc:sldChg>
      <pc:sldChg chg="ord">
        <pc:chgData name="Lydia Rollinson" userId="S::l.rollinson@wellcome.ac.uk::87da48a9-2079-4068-89bb-8bb77b1218bc" providerId="AD" clId="Web-{82CC91FE-8ADF-276D-5CA3-121F8CD6BE56}" dt="2022-12-13T12:57:11.954" v="1258"/>
        <pc:sldMkLst>
          <pc:docMk/>
          <pc:sldMk cId="341051301" sldId="362"/>
        </pc:sldMkLst>
      </pc:sldChg>
      <pc:sldChg chg="modSp">
        <pc:chgData name="Lydia Rollinson" userId="S::l.rollinson@wellcome.ac.uk::87da48a9-2079-4068-89bb-8bb77b1218bc" providerId="AD" clId="Web-{82CC91FE-8ADF-276D-5CA3-121F8CD6BE56}" dt="2022-12-13T12:44:39.613" v="928" actId="20577"/>
        <pc:sldMkLst>
          <pc:docMk/>
          <pc:sldMk cId="3675795467" sldId="364"/>
        </pc:sldMkLst>
        <pc:spChg chg="mod">
          <ac:chgData name="Lydia Rollinson" userId="S::l.rollinson@wellcome.ac.uk::87da48a9-2079-4068-89bb-8bb77b1218bc" providerId="AD" clId="Web-{82CC91FE-8ADF-276D-5CA3-121F8CD6BE56}" dt="2022-12-13T12:44:39.613" v="928" actId="20577"/>
          <ac:spMkLst>
            <pc:docMk/>
            <pc:sldMk cId="3675795467" sldId="364"/>
            <ac:spMk id="7" creationId="{EAB6A266-D924-8C4C-856C-884658D9D2E9}"/>
          </ac:spMkLst>
        </pc:spChg>
      </pc:sldChg>
      <pc:sldChg chg="modSp add replId">
        <pc:chgData name="Lydia Rollinson" userId="S::l.rollinson@wellcome.ac.uk::87da48a9-2079-4068-89bb-8bb77b1218bc" providerId="AD" clId="Web-{82CC91FE-8ADF-276D-5CA3-121F8CD6BE56}" dt="2022-12-13T12:57:44.252" v="1259" actId="20577"/>
        <pc:sldMkLst>
          <pc:docMk/>
          <pc:sldMk cId="1562831018" sldId="365"/>
        </pc:sldMkLst>
        <pc:spChg chg="mod">
          <ac:chgData name="Lydia Rollinson" userId="S::l.rollinson@wellcome.ac.uk::87da48a9-2079-4068-89bb-8bb77b1218bc" providerId="AD" clId="Web-{82CC91FE-8ADF-276D-5CA3-121F8CD6BE56}" dt="2022-12-13T12:57:44.252" v="1259" actId="20577"/>
          <ac:spMkLst>
            <pc:docMk/>
            <pc:sldMk cId="1562831018" sldId="365"/>
            <ac:spMk id="2" creationId="{023E6EA9-B589-4A2D-BFD5-A77AF5AD980C}"/>
          </ac:spMkLst>
        </pc:spChg>
      </pc:sldChg>
      <pc:sldChg chg="modSp add del replId">
        <pc:chgData name="Lydia Rollinson" userId="S::l.rollinson@wellcome.ac.uk::87da48a9-2079-4068-89bb-8bb77b1218bc" providerId="AD" clId="Web-{82CC91FE-8ADF-276D-5CA3-121F8CD6BE56}" dt="2022-12-13T10:45:04.152" v="119"/>
        <pc:sldMkLst>
          <pc:docMk/>
          <pc:sldMk cId="2588994473" sldId="366"/>
        </pc:sldMkLst>
        <pc:spChg chg="mod">
          <ac:chgData name="Lydia Rollinson" userId="S::l.rollinson@wellcome.ac.uk::87da48a9-2079-4068-89bb-8bb77b1218bc" providerId="AD" clId="Web-{82CC91FE-8ADF-276D-5CA3-121F8CD6BE56}" dt="2022-12-13T10:41:14.339" v="49" actId="20577"/>
          <ac:spMkLst>
            <pc:docMk/>
            <pc:sldMk cId="2588994473" sldId="366"/>
            <ac:spMk id="6" creationId="{C99C37E8-A77D-7C47-A535-0D6615E95EFF}"/>
          </ac:spMkLst>
        </pc:spChg>
        <pc:spChg chg="mod">
          <ac:chgData name="Lydia Rollinson" userId="S::l.rollinson@wellcome.ac.uk::87da48a9-2079-4068-89bb-8bb77b1218bc" providerId="AD" clId="Web-{82CC91FE-8ADF-276D-5CA3-121F8CD6BE56}" dt="2022-12-13T10:44:43.885" v="100" actId="20577"/>
          <ac:spMkLst>
            <pc:docMk/>
            <pc:sldMk cId="2588994473" sldId="366"/>
            <ac:spMk id="7" creationId="{EAB6A266-D924-8C4C-856C-884658D9D2E9}"/>
          </ac:spMkLst>
        </pc:spChg>
      </pc:sldChg>
      <pc:sldChg chg="modSp new">
        <pc:chgData name="Lydia Rollinson" userId="S::l.rollinson@wellcome.ac.uk::87da48a9-2079-4068-89bb-8bb77b1218bc" providerId="AD" clId="Web-{82CC91FE-8ADF-276D-5CA3-121F8CD6BE56}" dt="2022-12-13T10:45:01.574" v="118" actId="20577"/>
        <pc:sldMkLst>
          <pc:docMk/>
          <pc:sldMk cId="568742045" sldId="367"/>
        </pc:sldMkLst>
        <pc:spChg chg="mod">
          <ac:chgData name="Lydia Rollinson" userId="S::l.rollinson@wellcome.ac.uk::87da48a9-2079-4068-89bb-8bb77b1218bc" providerId="AD" clId="Web-{82CC91FE-8ADF-276D-5CA3-121F8CD6BE56}" dt="2022-12-13T10:45:01.574" v="118" actId="20577"/>
          <ac:spMkLst>
            <pc:docMk/>
            <pc:sldMk cId="568742045" sldId="367"/>
            <ac:spMk id="2" creationId="{4565A034-2709-775F-2922-F03B8D50D564}"/>
          </ac:spMkLst>
        </pc:spChg>
        <pc:spChg chg="mod">
          <ac:chgData name="Lydia Rollinson" userId="S::l.rollinson@wellcome.ac.uk::87da48a9-2079-4068-89bb-8bb77b1218bc" providerId="AD" clId="Web-{82CC91FE-8ADF-276D-5CA3-121F8CD6BE56}" dt="2022-12-13T10:44:54.027" v="102" actId="20577"/>
          <ac:spMkLst>
            <pc:docMk/>
            <pc:sldMk cId="568742045" sldId="367"/>
            <ac:spMk id="5" creationId="{75497CF9-4F8A-6905-3632-C1A3A7F6D692}"/>
          </ac:spMkLst>
        </pc:spChg>
      </pc:sldChg>
      <pc:sldChg chg="new del">
        <pc:chgData name="Lydia Rollinson" userId="S::l.rollinson@wellcome.ac.uk::87da48a9-2079-4068-89bb-8bb77b1218bc" providerId="AD" clId="Web-{82CC91FE-8ADF-276D-5CA3-121F8CD6BE56}" dt="2022-12-13T11:31:40.565" v="144"/>
        <pc:sldMkLst>
          <pc:docMk/>
          <pc:sldMk cId="3516111853" sldId="368"/>
        </pc:sldMkLst>
      </pc:sldChg>
      <pc:sldChg chg="modSp new del">
        <pc:chgData name="Lydia Rollinson" userId="S::l.rollinson@wellcome.ac.uk::87da48a9-2079-4068-89bb-8bb77b1218bc" providerId="AD" clId="Web-{82CC91FE-8ADF-276D-5CA3-121F8CD6BE56}" dt="2022-12-13T12:56:55.859" v="1254"/>
        <pc:sldMkLst>
          <pc:docMk/>
          <pc:sldMk cId="1780926554" sldId="369"/>
        </pc:sldMkLst>
        <pc:spChg chg="mod">
          <ac:chgData name="Lydia Rollinson" userId="S::l.rollinson@wellcome.ac.uk::87da48a9-2079-4068-89bb-8bb77b1218bc" providerId="AD" clId="Web-{82CC91FE-8ADF-276D-5CA3-121F8CD6BE56}" dt="2022-12-13T12:51:46.294" v="1081" actId="20577"/>
          <ac:spMkLst>
            <pc:docMk/>
            <pc:sldMk cId="1780926554" sldId="369"/>
            <ac:spMk id="2" creationId="{D67CD70E-161E-2A6E-CA7A-6E934E013754}"/>
          </ac:spMkLst>
        </pc:spChg>
        <pc:spChg chg="mod">
          <ac:chgData name="Lydia Rollinson" userId="S::l.rollinson@wellcome.ac.uk::87da48a9-2079-4068-89bb-8bb77b1218bc" providerId="AD" clId="Web-{82CC91FE-8ADF-276D-5CA3-121F8CD6BE56}" dt="2022-12-13T12:47:55.564" v="970" actId="20577"/>
          <ac:spMkLst>
            <pc:docMk/>
            <pc:sldMk cId="1780926554" sldId="369"/>
            <ac:spMk id="5" creationId="{BAA74558-DDA9-A867-97B3-4EA07DC5F7FA}"/>
          </ac:spMkLst>
        </pc:spChg>
      </pc:sldChg>
      <pc:sldChg chg="modSp add del replId">
        <pc:chgData name="Lydia Rollinson" userId="S::l.rollinson@wellcome.ac.uk::87da48a9-2079-4068-89bb-8bb77b1218bc" providerId="AD" clId="Web-{82CC91FE-8ADF-276D-5CA3-121F8CD6BE56}" dt="2022-12-13T11:38:25.718" v="294"/>
        <pc:sldMkLst>
          <pc:docMk/>
          <pc:sldMk cId="3881664581" sldId="370"/>
        </pc:sldMkLst>
        <pc:spChg chg="mod">
          <ac:chgData name="Lydia Rollinson" userId="S::l.rollinson@wellcome.ac.uk::87da48a9-2079-4068-89bb-8bb77b1218bc" providerId="AD" clId="Web-{82CC91FE-8ADF-276D-5CA3-121F8CD6BE56}" dt="2022-12-13T11:37:22.932" v="275" actId="20577"/>
          <ac:spMkLst>
            <pc:docMk/>
            <pc:sldMk cId="3881664581" sldId="370"/>
            <ac:spMk id="6" creationId="{C99C37E8-A77D-7C47-A535-0D6615E95EFF}"/>
          </ac:spMkLst>
        </pc:spChg>
        <pc:spChg chg="mod">
          <ac:chgData name="Lydia Rollinson" userId="S::l.rollinson@wellcome.ac.uk::87da48a9-2079-4068-89bb-8bb77b1218bc" providerId="AD" clId="Web-{82CC91FE-8ADF-276D-5CA3-121F8CD6BE56}" dt="2022-12-13T11:37:50.653" v="282" actId="20577"/>
          <ac:spMkLst>
            <pc:docMk/>
            <pc:sldMk cId="3881664581" sldId="370"/>
            <ac:spMk id="7" creationId="{EAB6A266-D924-8C4C-856C-884658D9D2E9}"/>
          </ac:spMkLst>
        </pc:spChg>
      </pc:sldChg>
      <pc:sldChg chg="modSp new">
        <pc:chgData name="Lydia Rollinson" userId="S::l.rollinson@wellcome.ac.uk::87da48a9-2079-4068-89bb-8bb77b1218bc" providerId="AD" clId="Web-{82CC91FE-8ADF-276D-5CA3-121F8CD6BE56}" dt="2022-12-13T11:44:57.634" v="453" actId="20577"/>
        <pc:sldMkLst>
          <pc:docMk/>
          <pc:sldMk cId="2774940543" sldId="371"/>
        </pc:sldMkLst>
        <pc:spChg chg="mod">
          <ac:chgData name="Lydia Rollinson" userId="S::l.rollinson@wellcome.ac.uk::87da48a9-2079-4068-89bb-8bb77b1218bc" providerId="AD" clId="Web-{82CC91FE-8ADF-276D-5CA3-121F8CD6BE56}" dt="2022-12-13T11:37:43.574" v="281" actId="20577"/>
          <ac:spMkLst>
            <pc:docMk/>
            <pc:sldMk cId="2774940543" sldId="371"/>
            <ac:spMk id="2" creationId="{A761B066-B622-1ADE-1889-F4927A8F611C}"/>
          </ac:spMkLst>
        </pc:spChg>
        <pc:spChg chg="mod">
          <ac:chgData name="Lydia Rollinson" userId="S::l.rollinson@wellcome.ac.uk::87da48a9-2079-4068-89bb-8bb77b1218bc" providerId="AD" clId="Web-{82CC91FE-8ADF-276D-5CA3-121F8CD6BE56}" dt="2022-12-13T11:44:57.634" v="453" actId="20577"/>
          <ac:spMkLst>
            <pc:docMk/>
            <pc:sldMk cId="2774940543" sldId="371"/>
            <ac:spMk id="5" creationId="{0A74F543-B3C6-8DAA-AACF-09AD2AA1AFC8}"/>
          </ac:spMkLst>
        </pc:spChg>
      </pc:sldChg>
      <pc:sldChg chg="modSp new">
        <pc:chgData name="Lydia Rollinson" userId="S::l.rollinson@wellcome.ac.uk::87da48a9-2079-4068-89bb-8bb77b1218bc" providerId="AD" clId="Web-{82CC91FE-8ADF-276D-5CA3-121F8CD6BE56}" dt="2022-12-13T11:42:18.983" v="379" actId="20577"/>
        <pc:sldMkLst>
          <pc:docMk/>
          <pc:sldMk cId="3092879861" sldId="372"/>
        </pc:sldMkLst>
        <pc:spChg chg="mod">
          <ac:chgData name="Lydia Rollinson" userId="S::l.rollinson@wellcome.ac.uk::87da48a9-2079-4068-89bb-8bb77b1218bc" providerId="AD" clId="Web-{82CC91FE-8ADF-276D-5CA3-121F8CD6BE56}" dt="2022-12-13T11:38:35.515" v="297" actId="20577"/>
          <ac:spMkLst>
            <pc:docMk/>
            <pc:sldMk cId="3092879861" sldId="372"/>
            <ac:spMk id="2" creationId="{35649BEC-FF6F-D305-FA4C-C25487B050BF}"/>
          </ac:spMkLst>
        </pc:spChg>
        <pc:spChg chg="mod">
          <ac:chgData name="Lydia Rollinson" userId="S::l.rollinson@wellcome.ac.uk::87da48a9-2079-4068-89bb-8bb77b1218bc" providerId="AD" clId="Web-{82CC91FE-8ADF-276D-5CA3-121F8CD6BE56}" dt="2022-12-13T11:42:18.983" v="379" actId="20577"/>
          <ac:spMkLst>
            <pc:docMk/>
            <pc:sldMk cId="3092879861" sldId="372"/>
            <ac:spMk id="5" creationId="{BB64C6C5-02A9-5FC6-A83F-F3623692D919}"/>
          </ac:spMkLst>
        </pc:spChg>
      </pc:sldChg>
      <pc:sldChg chg="add">
        <pc:chgData name="Lydia Rollinson" userId="S::l.rollinson@wellcome.ac.uk::87da48a9-2079-4068-89bb-8bb77b1218bc" providerId="AD" clId="Web-{82CC91FE-8ADF-276D-5CA3-121F8CD6BE56}" dt="2022-12-13T12:57:05.891" v="1256"/>
        <pc:sldMkLst>
          <pc:docMk/>
          <pc:sldMk cId="257661608" sldId="373"/>
        </pc:sldMkLst>
      </pc:sldChg>
      <pc:sldChg chg="add">
        <pc:chgData name="Lydia Rollinson" userId="S::l.rollinson@wellcome.ac.uk::87da48a9-2079-4068-89bb-8bb77b1218bc" providerId="AD" clId="Web-{82CC91FE-8ADF-276D-5CA3-121F8CD6BE56}" dt="2022-12-13T12:57:06.031" v="1257"/>
        <pc:sldMkLst>
          <pc:docMk/>
          <pc:sldMk cId="23215895" sldId="374"/>
        </pc:sldMkLst>
      </pc:sldChg>
    </pc:docChg>
  </pc:docChgLst>
  <pc:docChgLst>
    <pc:chgData name="Denesha Brar" userId="eebd7ef3-d212-4976-b935-4eff3da16eee" providerId="ADAL" clId="{56F4BC9F-9363-421E-94B4-AE1D178ECF53}"/>
    <pc:docChg chg="modSld">
      <pc:chgData name="Denesha Brar" userId="eebd7ef3-d212-4976-b935-4eff3da16eee" providerId="ADAL" clId="{56F4BC9F-9363-421E-94B4-AE1D178ECF53}" dt="2023-02-14T11:45:04.174" v="12"/>
      <pc:docMkLst>
        <pc:docMk/>
      </pc:docMkLst>
      <pc:sldChg chg="modCm">
        <pc:chgData name="Denesha Brar" userId="eebd7ef3-d212-4976-b935-4eff3da16eee" providerId="ADAL" clId="{56F4BC9F-9363-421E-94B4-AE1D178ECF53}" dt="2023-02-14T11:43:34.107" v="10"/>
        <pc:sldMkLst>
          <pc:docMk/>
          <pc:sldMk cId="141769859" sldId="377"/>
        </pc:sldMkLst>
      </pc:sldChg>
      <pc:sldChg chg="modSp mod">
        <pc:chgData name="Denesha Brar" userId="eebd7ef3-d212-4976-b935-4eff3da16eee" providerId="ADAL" clId="{56F4BC9F-9363-421E-94B4-AE1D178ECF53}" dt="2023-02-14T11:27:08.952" v="5" actId="20577"/>
        <pc:sldMkLst>
          <pc:docMk/>
          <pc:sldMk cId="130277028" sldId="379"/>
        </pc:sldMkLst>
        <pc:spChg chg="mod">
          <ac:chgData name="Denesha Brar" userId="eebd7ef3-d212-4976-b935-4eff3da16eee" providerId="ADAL" clId="{56F4BC9F-9363-421E-94B4-AE1D178ECF53}" dt="2023-02-14T11:27:08.952" v="5" actId="20577"/>
          <ac:spMkLst>
            <pc:docMk/>
            <pc:sldMk cId="130277028" sldId="379"/>
            <ac:spMk id="5" creationId="{0A74F543-B3C6-8DAA-AACF-09AD2AA1AFC8}"/>
          </ac:spMkLst>
        </pc:spChg>
      </pc:sldChg>
      <pc:sldChg chg="addCm">
        <pc:chgData name="Denesha Brar" userId="eebd7ef3-d212-4976-b935-4eff3da16eee" providerId="ADAL" clId="{56F4BC9F-9363-421E-94B4-AE1D178ECF53}" dt="2023-02-14T11:41:19.584" v="7"/>
        <pc:sldMkLst>
          <pc:docMk/>
          <pc:sldMk cId="2717500426" sldId="383"/>
        </pc:sldMkLst>
      </pc:sldChg>
      <pc:sldChg chg="modCm">
        <pc:chgData name="Denesha Brar" userId="eebd7ef3-d212-4976-b935-4eff3da16eee" providerId="ADAL" clId="{56F4BC9F-9363-421E-94B4-AE1D178ECF53}" dt="2023-02-14T11:42:36.657" v="9"/>
        <pc:sldMkLst>
          <pc:docMk/>
          <pc:sldMk cId="4043841136" sldId="393"/>
        </pc:sldMkLst>
      </pc:sldChg>
      <pc:sldChg chg="modCm">
        <pc:chgData name="Denesha Brar" userId="eebd7ef3-d212-4976-b935-4eff3da16eee" providerId="ADAL" clId="{56F4BC9F-9363-421E-94B4-AE1D178ECF53}" dt="2023-02-14T11:40:36.382" v="6"/>
        <pc:sldMkLst>
          <pc:docMk/>
          <pc:sldMk cId="1904270059" sldId="395"/>
        </pc:sldMkLst>
      </pc:sldChg>
      <pc:sldChg chg="modCm">
        <pc:chgData name="Denesha Brar" userId="eebd7ef3-d212-4976-b935-4eff3da16eee" providerId="ADAL" clId="{56F4BC9F-9363-421E-94B4-AE1D178ECF53}" dt="2023-02-14T11:44:35.210" v="11"/>
        <pc:sldMkLst>
          <pc:docMk/>
          <pc:sldMk cId="3926025517" sldId="399"/>
        </pc:sldMkLst>
      </pc:sldChg>
      <pc:sldChg chg="addCm">
        <pc:chgData name="Denesha Brar" userId="eebd7ef3-d212-4976-b935-4eff3da16eee" providerId="ADAL" clId="{56F4BC9F-9363-421E-94B4-AE1D178ECF53}" dt="2023-02-14T11:45:04.174" v="12"/>
        <pc:sldMkLst>
          <pc:docMk/>
          <pc:sldMk cId="1185689898" sldId="403"/>
        </pc:sldMkLst>
      </pc:sldChg>
    </pc:docChg>
  </pc:docChgLst>
  <pc:docChgLst>
    <pc:chgData name="Layla Deverson" userId="a7cd20ea-b776-42c5-b2ff-e92f63bd4dd8" providerId="ADAL" clId="{1F528ACE-9B27-4BA1-BF1F-BFA7D526DD7A}"/>
    <pc:docChg chg="undo redo custSel addSld delSld modSld sldOrd addSection delSection">
      <pc:chgData name="Layla Deverson" userId="a7cd20ea-b776-42c5-b2ff-e92f63bd4dd8" providerId="ADAL" clId="{1F528ACE-9B27-4BA1-BF1F-BFA7D526DD7A}" dt="2023-03-21T14:34:43.964" v="17570" actId="20577"/>
      <pc:docMkLst>
        <pc:docMk/>
      </pc:docMkLst>
      <pc:sldChg chg="modSp mod ord">
        <pc:chgData name="Layla Deverson" userId="a7cd20ea-b776-42c5-b2ff-e92f63bd4dd8" providerId="ADAL" clId="{1F528ACE-9B27-4BA1-BF1F-BFA7D526DD7A}" dt="2023-01-10T10:07:49.891" v="2789" actId="20577"/>
        <pc:sldMkLst>
          <pc:docMk/>
          <pc:sldMk cId="2677310170" sldId="296"/>
        </pc:sldMkLst>
        <pc:spChg chg="mod">
          <ac:chgData name="Layla Deverson" userId="a7cd20ea-b776-42c5-b2ff-e92f63bd4dd8" providerId="ADAL" clId="{1F528ACE-9B27-4BA1-BF1F-BFA7D526DD7A}" dt="2023-01-10T10:07:32.146" v="2779" actId="20577"/>
          <ac:spMkLst>
            <pc:docMk/>
            <pc:sldMk cId="2677310170" sldId="296"/>
            <ac:spMk id="2" creationId="{5658E9CE-074A-3A48-80B2-E87E961DD59C}"/>
          </ac:spMkLst>
        </pc:spChg>
        <pc:spChg chg="mod">
          <ac:chgData name="Layla Deverson" userId="a7cd20ea-b776-42c5-b2ff-e92f63bd4dd8" providerId="ADAL" clId="{1F528ACE-9B27-4BA1-BF1F-BFA7D526DD7A}" dt="2023-01-10T10:07:49.891" v="2789" actId="20577"/>
          <ac:spMkLst>
            <pc:docMk/>
            <pc:sldMk cId="2677310170" sldId="296"/>
            <ac:spMk id="3" creationId="{8C03D7BA-DEBF-6847-89D6-D0A18C0CA8F9}"/>
          </ac:spMkLst>
        </pc:spChg>
      </pc:sldChg>
      <pc:sldChg chg="add del">
        <pc:chgData name="Layla Deverson" userId="a7cd20ea-b776-42c5-b2ff-e92f63bd4dd8" providerId="ADAL" clId="{1F528ACE-9B27-4BA1-BF1F-BFA7D526DD7A}" dt="2023-01-17T09:45:53.079" v="4707" actId="2696"/>
        <pc:sldMkLst>
          <pc:docMk/>
          <pc:sldMk cId="4174514798" sldId="301"/>
        </pc:sldMkLst>
      </pc:sldChg>
      <pc:sldChg chg="addSp delSp modSp mod ord delCm modCm">
        <pc:chgData name="Layla Deverson" userId="a7cd20ea-b776-42c5-b2ff-e92f63bd4dd8" providerId="ADAL" clId="{1F528ACE-9B27-4BA1-BF1F-BFA7D526DD7A}" dt="2023-01-26T16:27:12.685" v="12632" actId="14100"/>
        <pc:sldMkLst>
          <pc:docMk/>
          <pc:sldMk cId="3854322297" sldId="309"/>
        </pc:sldMkLst>
        <pc:spChg chg="add del mod">
          <ac:chgData name="Layla Deverson" userId="a7cd20ea-b776-42c5-b2ff-e92f63bd4dd8" providerId="ADAL" clId="{1F528ACE-9B27-4BA1-BF1F-BFA7D526DD7A}" dt="2023-01-20T10:21:05.300" v="10427" actId="478"/>
          <ac:spMkLst>
            <pc:docMk/>
            <pc:sldMk cId="3854322297" sldId="309"/>
            <ac:spMk id="3" creationId="{15E48E57-3B9A-4AF9-84AD-FFFB16729F5F}"/>
          </ac:spMkLst>
        </pc:spChg>
        <pc:spChg chg="add mod">
          <ac:chgData name="Layla Deverson" userId="a7cd20ea-b776-42c5-b2ff-e92f63bd4dd8" providerId="ADAL" clId="{1F528ACE-9B27-4BA1-BF1F-BFA7D526DD7A}" dt="2023-01-10T10:37:28.951" v="3037"/>
          <ac:spMkLst>
            <pc:docMk/>
            <pc:sldMk cId="3854322297" sldId="309"/>
            <ac:spMk id="5" creationId="{2F622CCF-D26D-4D07-AD91-941794F3D491}"/>
          </ac:spMkLst>
        </pc:spChg>
        <pc:spChg chg="mod">
          <ac:chgData name="Layla Deverson" userId="a7cd20ea-b776-42c5-b2ff-e92f63bd4dd8" providerId="ADAL" clId="{1F528ACE-9B27-4BA1-BF1F-BFA7D526DD7A}" dt="2023-01-20T10:20:47.106" v="10425" actId="20577"/>
          <ac:spMkLst>
            <pc:docMk/>
            <pc:sldMk cId="3854322297" sldId="309"/>
            <ac:spMk id="6" creationId="{C99C37E8-A77D-7C47-A535-0D6615E95EFF}"/>
          </ac:spMkLst>
        </pc:spChg>
        <pc:spChg chg="del mod">
          <ac:chgData name="Layla Deverson" userId="a7cd20ea-b776-42c5-b2ff-e92f63bd4dd8" providerId="ADAL" clId="{1F528ACE-9B27-4BA1-BF1F-BFA7D526DD7A}" dt="2023-01-20T10:20:38.619" v="10406" actId="478"/>
          <ac:spMkLst>
            <pc:docMk/>
            <pc:sldMk cId="3854322297" sldId="309"/>
            <ac:spMk id="7" creationId="{EAB6A266-D924-8C4C-856C-884658D9D2E9}"/>
          </ac:spMkLst>
        </pc:spChg>
        <pc:spChg chg="add del mod">
          <ac:chgData name="Layla Deverson" userId="a7cd20ea-b776-42c5-b2ff-e92f63bd4dd8" providerId="ADAL" clId="{1F528ACE-9B27-4BA1-BF1F-BFA7D526DD7A}" dt="2023-01-20T10:24:58.941" v="10486" actId="478"/>
          <ac:spMkLst>
            <pc:docMk/>
            <pc:sldMk cId="3854322297" sldId="309"/>
            <ac:spMk id="8" creationId="{8AE5CA27-C429-4C19-988D-6355CE853896}"/>
          </ac:spMkLst>
        </pc:spChg>
        <pc:spChg chg="add mod">
          <ac:chgData name="Layla Deverson" userId="a7cd20ea-b776-42c5-b2ff-e92f63bd4dd8" providerId="ADAL" clId="{1F528ACE-9B27-4BA1-BF1F-BFA7D526DD7A}" dt="2023-01-26T16:27:12.685" v="12632" actId="14100"/>
          <ac:spMkLst>
            <pc:docMk/>
            <pc:sldMk cId="3854322297" sldId="309"/>
            <ac:spMk id="10" creationId="{57928667-2437-4C27-9A2B-A72F65331C84}"/>
          </ac:spMkLst>
        </pc:spChg>
        <pc:spChg chg="add del mod">
          <ac:chgData name="Layla Deverson" userId="a7cd20ea-b776-42c5-b2ff-e92f63bd4dd8" providerId="ADAL" clId="{1F528ACE-9B27-4BA1-BF1F-BFA7D526DD7A}" dt="2023-01-20T10:25:00.367" v="10487" actId="478"/>
          <ac:spMkLst>
            <pc:docMk/>
            <pc:sldMk cId="3854322297" sldId="309"/>
            <ac:spMk id="12" creationId="{0F2DADBF-72AC-4E80-AEA3-7EA725C6EC24}"/>
          </ac:spMkLst>
        </pc:spChg>
        <pc:spChg chg="add mod">
          <ac:chgData name="Layla Deverson" userId="a7cd20ea-b776-42c5-b2ff-e92f63bd4dd8" providerId="ADAL" clId="{1F528ACE-9B27-4BA1-BF1F-BFA7D526DD7A}" dt="2023-01-20T10:27:30.417" v="10703" actId="1076"/>
          <ac:spMkLst>
            <pc:docMk/>
            <pc:sldMk cId="3854322297" sldId="309"/>
            <ac:spMk id="16" creationId="{69C67E23-EAA0-42F1-8F53-7A214F6026C9}"/>
          </ac:spMkLst>
        </pc:spChg>
        <pc:spChg chg="add mod">
          <ac:chgData name="Layla Deverson" userId="a7cd20ea-b776-42c5-b2ff-e92f63bd4dd8" providerId="ADAL" clId="{1F528ACE-9B27-4BA1-BF1F-BFA7D526DD7A}" dt="2023-01-20T10:27:30.417" v="10703" actId="1076"/>
          <ac:spMkLst>
            <pc:docMk/>
            <pc:sldMk cId="3854322297" sldId="309"/>
            <ac:spMk id="17" creationId="{D372BAF6-62DF-444C-BDBC-CB09BE723641}"/>
          </ac:spMkLst>
        </pc:spChg>
        <pc:spChg chg="add mod">
          <ac:chgData name="Layla Deverson" userId="a7cd20ea-b776-42c5-b2ff-e92f63bd4dd8" providerId="ADAL" clId="{1F528ACE-9B27-4BA1-BF1F-BFA7D526DD7A}" dt="2023-01-20T10:27:34.599" v="10704" actId="1076"/>
          <ac:spMkLst>
            <pc:docMk/>
            <pc:sldMk cId="3854322297" sldId="309"/>
            <ac:spMk id="18" creationId="{B005EFAE-98D4-4AB7-984C-BE8A0D5CF998}"/>
          </ac:spMkLst>
        </pc:spChg>
        <pc:picChg chg="add mod">
          <ac:chgData name="Layla Deverson" userId="a7cd20ea-b776-42c5-b2ff-e92f63bd4dd8" providerId="ADAL" clId="{1F528ACE-9B27-4BA1-BF1F-BFA7D526DD7A}" dt="2023-01-20T10:27:30.417" v="10703" actId="1076"/>
          <ac:picMkLst>
            <pc:docMk/>
            <pc:sldMk cId="3854322297" sldId="309"/>
            <ac:picMk id="1026" creationId="{2D4A8F83-A12D-4906-B813-41FF61F91172}"/>
          </ac:picMkLst>
        </pc:picChg>
        <pc:picChg chg="add mod">
          <ac:chgData name="Layla Deverson" userId="a7cd20ea-b776-42c5-b2ff-e92f63bd4dd8" providerId="ADAL" clId="{1F528ACE-9B27-4BA1-BF1F-BFA7D526DD7A}" dt="2023-01-20T10:27:30.417" v="10703" actId="1076"/>
          <ac:picMkLst>
            <pc:docMk/>
            <pc:sldMk cId="3854322297" sldId="309"/>
            <ac:picMk id="1028" creationId="{82DBD604-DD8F-4EF2-A44C-61E856165910}"/>
          </ac:picMkLst>
        </pc:picChg>
        <pc:picChg chg="add mod">
          <ac:chgData name="Layla Deverson" userId="a7cd20ea-b776-42c5-b2ff-e92f63bd4dd8" providerId="ADAL" clId="{1F528ACE-9B27-4BA1-BF1F-BFA7D526DD7A}" dt="2023-01-20T10:27:30.417" v="10703" actId="1076"/>
          <ac:picMkLst>
            <pc:docMk/>
            <pc:sldMk cId="3854322297" sldId="309"/>
            <ac:picMk id="1030" creationId="{78D1E3EB-B8BF-4831-817A-FC6DFC49154E}"/>
          </ac:picMkLst>
        </pc:picChg>
      </pc:sldChg>
      <pc:sldChg chg="modSp add del mod ord">
        <pc:chgData name="Layla Deverson" userId="a7cd20ea-b776-42c5-b2ff-e92f63bd4dd8" providerId="ADAL" clId="{1F528ACE-9B27-4BA1-BF1F-BFA7D526DD7A}" dt="2023-01-17T14:02:34.921" v="7159" actId="2696"/>
        <pc:sldMkLst>
          <pc:docMk/>
          <pc:sldMk cId="1393461455" sldId="310"/>
        </pc:sldMkLst>
        <pc:spChg chg="mod">
          <ac:chgData name="Layla Deverson" userId="a7cd20ea-b776-42c5-b2ff-e92f63bd4dd8" providerId="ADAL" clId="{1F528ACE-9B27-4BA1-BF1F-BFA7D526DD7A}" dt="2023-01-09T17:30:21.272" v="1887" actId="20577"/>
          <ac:spMkLst>
            <pc:docMk/>
            <pc:sldMk cId="1393461455" sldId="310"/>
            <ac:spMk id="6" creationId="{C99C37E8-A77D-7C47-A535-0D6615E95EFF}"/>
          </ac:spMkLst>
        </pc:spChg>
        <pc:spChg chg="mod">
          <ac:chgData name="Layla Deverson" userId="a7cd20ea-b776-42c5-b2ff-e92f63bd4dd8" providerId="ADAL" clId="{1F528ACE-9B27-4BA1-BF1F-BFA7D526DD7A}" dt="2023-01-10T10:36:32.495" v="3030" actId="14100"/>
          <ac:spMkLst>
            <pc:docMk/>
            <pc:sldMk cId="1393461455" sldId="310"/>
            <ac:spMk id="7" creationId="{EAB6A266-D924-8C4C-856C-884658D9D2E9}"/>
          </ac:spMkLst>
        </pc:spChg>
      </pc:sldChg>
      <pc:sldChg chg="del">
        <pc:chgData name="Layla Deverson" userId="a7cd20ea-b776-42c5-b2ff-e92f63bd4dd8" providerId="ADAL" clId="{1F528ACE-9B27-4BA1-BF1F-BFA7D526DD7A}" dt="2023-01-10T10:33:18.423" v="3008" actId="2696"/>
        <pc:sldMkLst>
          <pc:docMk/>
          <pc:sldMk cId="2125968821" sldId="318"/>
        </pc:sldMkLst>
      </pc:sldChg>
      <pc:sldChg chg="addSp delSp modSp add del mod">
        <pc:chgData name="Layla Deverson" userId="a7cd20ea-b776-42c5-b2ff-e92f63bd4dd8" providerId="ADAL" clId="{1F528ACE-9B27-4BA1-BF1F-BFA7D526DD7A}" dt="2023-01-17T14:02:34.921" v="7159" actId="2696"/>
        <pc:sldMkLst>
          <pc:docMk/>
          <pc:sldMk cId="3670790150" sldId="318"/>
        </pc:sldMkLst>
        <pc:spChg chg="del">
          <ac:chgData name="Layla Deverson" userId="a7cd20ea-b776-42c5-b2ff-e92f63bd4dd8" providerId="ADAL" clId="{1F528ACE-9B27-4BA1-BF1F-BFA7D526DD7A}" dt="2023-01-10T10:36:06.878" v="3025" actId="478"/>
          <ac:spMkLst>
            <pc:docMk/>
            <pc:sldMk cId="3670790150" sldId="318"/>
            <ac:spMk id="4" creationId="{21A5D1C5-2A63-40A4-95E5-6CCD3BDE5F38}"/>
          </ac:spMkLst>
        </pc:spChg>
        <pc:spChg chg="add mod">
          <ac:chgData name="Layla Deverson" userId="a7cd20ea-b776-42c5-b2ff-e92f63bd4dd8" providerId="ADAL" clId="{1F528ACE-9B27-4BA1-BF1F-BFA7D526DD7A}" dt="2023-01-10T10:38:02.077" v="3045"/>
          <ac:spMkLst>
            <pc:docMk/>
            <pc:sldMk cId="3670790150" sldId="318"/>
            <ac:spMk id="6" creationId="{2D34ECAE-6CD8-4EDF-98BA-593217ADF992}"/>
          </ac:spMkLst>
        </pc:spChg>
      </pc:sldChg>
      <pc:sldChg chg="del">
        <pc:chgData name="Layla Deverson" userId="a7cd20ea-b776-42c5-b2ff-e92f63bd4dd8" providerId="ADAL" clId="{1F528ACE-9B27-4BA1-BF1F-BFA7D526DD7A}" dt="2023-01-06T17:05:48.984" v="421" actId="2696"/>
        <pc:sldMkLst>
          <pc:docMk/>
          <pc:sldMk cId="2480118594" sldId="320"/>
        </pc:sldMkLst>
      </pc:sldChg>
      <pc:sldChg chg="addSp delSp modSp add del mod ord modNotesTx">
        <pc:chgData name="Layla Deverson" userId="a7cd20ea-b776-42c5-b2ff-e92f63bd4dd8" providerId="ADAL" clId="{1F528ACE-9B27-4BA1-BF1F-BFA7D526DD7A}" dt="2023-01-17T14:02:34.921" v="7159" actId="2696"/>
        <pc:sldMkLst>
          <pc:docMk/>
          <pc:sldMk cId="2746784959" sldId="320"/>
        </pc:sldMkLst>
        <pc:spChg chg="mod">
          <ac:chgData name="Layla Deverson" userId="a7cd20ea-b776-42c5-b2ff-e92f63bd4dd8" providerId="ADAL" clId="{1F528ACE-9B27-4BA1-BF1F-BFA7D526DD7A}" dt="2023-01-06T17:09:09.283" v="490" actId="20577"/>
          <ac:spMkLst>
            <pc:docMk/>
            <pc:sldMk cId="2746784959" sldId="320"/>
            <ac:spMk id="2" creationId="{B9C38DF7-B5C0-4327-A224-5456731F5327}"/>
          </ac:spMkLst>
        </pc:spChg>
        <pc:spChg chg="del">
          <ac:chgData name="Layla Deverson" userId="a7cd20ea-b776-42c5-b2ff-e92f63bd4dd8" providerId="ADAL" clId="{1F528ACE-9B27-4BA1-BF1F-BFA7D526DD7A}" dt="2023-01-10T10:36:16.190" v="3028" actId="478"/>
          <ac:spMkLst>
            <pc:docMk/>
            <pc:sldMk cId="2746784959" sldId="320"/>
            <ac:spMk id="4" creationId="{2A6F957E-AF99-4F4F-8463-E8EDBFCC08AD}"/>
          </ac:spMkLst>
        </pc:spChg>
        <pc:spChg chg="add mod">
          <ac:chgData name="Layla Deverson" userId="a7cd20ea-b776-42c5-b2ff-e92f63bd4dd8" providerId="ADAL" clId="{1F528ACE-9B27-4BA1-BF1F-BFA7D526DD7A}" dt="2023-01-10T10:29:05.279" v="2978" actId="14100"/>
          <ac:spMkLst>
            <pc:docMk/>
            <pc:sldMk cId="2746784959" sldId="320"/>
            <ac:spMk id="7" creationId="{A2799289-A63E-4E63-8559-3C0F2CCF084F}"/>
          </ac:spMkLst>
        </pc:spChg>
        <pc:spChg chg="add mod">
          <ac:chgData name="Layla Deverson" userId="a7cd20ea-b776-42c5-b2ff-e92f63bd4dd8" providerId="ADAL" clId="{1F528ACE-9B27-4BA1-BF1F-BFA7D526DD7A}" dt="2023-01-10T10:38:06.457" v="3047"/>
          <ac:spMkLst>
            <pc:docMk/>
            <pc:sldMk cId="2746784959" sldId="320"/>
            <ac:spMk id="8" creationId="{21C2E7A2-AB52-4C96-8AD0-D7E6FB106281}"/>
          </ac:spMkLst>
        </pc:spChg>
        <pc:graphicFrameChg chg="mod">
          <ac:chgData name="Layla Deverson" userId="a7cd20ea-b776-42c5-b2ff-e92f63bd4dd8" providerId="ADAL" clId="{1F528ACE-9B27-4BA1-BF1F-BFA7D526DD7A}" dt="2023-01-10T10:29:12.629" v="2981" actId="14100"/>
          <ac:graphicFrameMkLst>
            <pc:docMk/>
            <pc:sldMk cId="2746784959" sldId="320"/>
            <ac:graphicFrameMk id="6" creationId="{FA46AF1F-93D8-48F7-9F6A-BE3CD1B4E944}"/>
          </ac:graphicFrameMkLst>
        </pc:graphicFrameChg>
      </pc:sldChg>
      <pc:sldChg chg="del">
        <pc:chgData name="Layla Deverson" userId="a7cd20ea-b776-42c5-b2ff-e92f63bd4dd8" providerId="ADAL" clId="{1F528ACE-9B27-4BA1-BF1F-BFA7D526DD7A}" dt="2023-01-06T17:05:48.984" v="421" actId="2696"/>
        <pc:sldMkLst>
          <pc:docMk/>
          <pc:sldMk cId="478435876" sldId="325"/>
        </pc:sldMkLst>
      </pc:sldChg>
      <pc:sldChg chg="add del">
        <pc:chgData name="Layla Deverson" userId="a7cd20ea-b776-42c5-b2ff-e92f63bd4dd8" providerId="ADAL" clId="{1F528ACE-9B27-4BA1-BF1F-BFA7D526DD7A}" dt="2023-01-09T17:19:28.039" v="1725" actId="2696"/>
        <pc:sldMkLst>
          <pc:docMk/>
          <pc:sldMk cId="2297121781" sldId="325"/>
        </pc:sldMkLst>
      </pc:sldChg>
      <pc:sldChg chg="addSp delSp modSp add del mod">
        <pc:chgData name="Layla Deverson" userId="a7cd20ea-b776-42c5-b2ff-e92f63bd4dd8" providerId="ADAL" clId="{1F528ACE-9B27-4BA1-BF1F-BFA7D526DD7A}" dt="2023-01-17T14:02:34.921" v="7159" actId="2696"/>
        <pc:sldMkLst>
          <pc:docMk/>
          <pc:sldMk cId="775366369" sldId="330"/>
        </pc:sldMkLst>
        <pc:spChg chg="del">
          <ac:chgData name="Layla Deverson" userId="a7cd20ea-b776-42c5-b2ff-e92f63bd4dd8" providerId="ADAL" clId="{1F528ACE-9B27-4BA1-BF1F-BFA7D526DD7A}" dt="2023-01-10T10:36:04.831" v="3024" actId="478"/>
          <ac:spMkLst>
            <pc:docMk/>
            <pc:sldMk cId="775366369" sldId="330"/>
            <ac:spMk id="4" creationId="{92E86510-161E-4CA8-9347-6501A880A971}"/>
          </ac:spMkLst>
        </pc:spChg>
        <pc:spChg chg="add mod">
          <ac:chgData name="Layla Deverson" userId="a7cd20ea-b776-42c5-b2ff-e92f63bd4dd8" providerId="ADAL" clId="{1F528ACE-9B27-4BA1-BF1F-BFA7D526DD7A}" dt="2023-01-10T10:37:59.790" v="3043"/>
          <ac:spMkLst>
            <pc:docMk/>
            <pc:sldMk cId="775366369" sldId="330"/>
            <ac:spMk id="7" creationId="{5F268E8B-3B3D-42BE-96FE-4C8C68ED955A}"/>
          </ac:spMkLst>
        </pc:spChg>
      </pc:sldChg>
      <pc:sldChg chg="modSp del mod ord">
        <pc:chgData name="Layla Deverson" userId="a7cd20ea-b776-42c5-b2ff-e92f63bd4dd8" providerId="ADAL" clId="{1F528ACE-9B27-4BA1-BF1F-BFA7D526DD7A}" dt="2023-01-10T10:33:18.423" v="3008" actId="2696"/>
        <pc:sldMkLst>
          <pc:docMk/>
          <pc:sldMk cId="2551167413" sldId="330"/>
        </pc:sldMkLst>
        <pc:spChg chg="mod">
          <ac:chgData name="Layla Deverson" userId="a7cd20ea-b776-42c5-b2ff-e92f63bd4dd8" providerId="ADAL" clId="{1F528ACE-9B27-4BA1-BF1F-BFA7D526DD7A}" dt="2023-01-10T10:02:45.107" v="2632" actId="20577"/>
          <ac:spMkLst>
            <pc:docMk/>
            <pc:sldMk cId="2551167413" sldId="330"/>
            <ac:spMk id="2" creationId="{B33C4EE9-C442-480E-B70A-8C17D646AFF4}"/>
          </ac:spMkLst>
        </pc:spChg>
      </pc:sldChg>
      <pc:sldChg chg="addSp modSp add del mod">
        <pc:chgData name="Layla Deverson" userId="a7cd20ea-b776-42c5-b2ff-e92f63bd4dd8" providerId="ADAL" clId="{1F528ACE-9B27-4BA1-BF1F-BFA7D526DD7A}" dt="2023-01-17T14:02:34.921" v="7159" actId="2696"/>
        <pc:sldMkLst>
          <pc:docMk/>
          <pc:sldMk cId="1187522164" sldId="332"/>
        </pc:sldMkLst>
        <pc:spChg chg="mod">
          <ac:chgData name="Layla Deverson" userId="a7cd20ea-b776-42c5-b2ff-e92f63bd4dd8" providerId="ADAL" clId="{1F528ACE-9B27-4BA1-BF1F-BFA7D526DD7A}" dt="2023-01-10T10:29:27.997" v="2983" actId="20577"/>
          <ac:spMkLst>
            <pc:docMk/>
            <pc:sldMk cId="1187522164" sldId="332"/>
            <ac:spMk id="3" creationId="{795F0A64-95AF-4532-B9F1-D14518523DA9}"/>
          </ac:spMkLst>
        </pc:spChg>
        <pc:spChg chg="add mod">
          <ac:chgData name="Layla Deverson" userId="a7cd20ea-b776-42c5-b2ff-e92f63bd4dd8" providerId="ADAL" clId="{1F528ACE-9B27-4BA1-BF1F-BFA7D526DD7A}" dt="2023-01-10T10:38:07.966" v="3048"/>
          <ac:spMkLst>
            <pc:docMk/>
            <pc:sldMk cId="1187522164" sldId="332"/>
            <ac:spMk id="7" creationId="{940218DA-64E7-4D86-801A-75315525E4B0}"/>
          </ac:spMkLst>
        </pc:spChg>
        <pc:graphicFrameChg chg="mod modGraphic">
          <ac:chgData name="Layla Deverson" userId="a7cd20ea-b776-42c5-b2ff-e92f63bd4dd8" providerId="ADAL" clId="{1F528ACE-9B27-4BA1-BF1F-BFA7D526DD7A}" dt="2023-01-10T10:29:32.726" v="2984" actId="1076"/>
          <ac:graphicFrameMkLst>
            <pc:docMk/>
            <pc:sldMk cId="1187522164" sldId="332"/>
            <ac:graphicFrameMk id="6" creationId="{D343BE80-35A8-49D4-8CA2-80898AC9767F}"/>
          </ac:graphicFrameMkLst>
        </pc:graphicFrameChg>
      </pc:sldChg>
      <pc:sldChg chg="add del">
        <pc:chgData name="Layla Deverson" userId="a7cd20ea-b776-42c5-b2ff-e92f63bd4dd8" providerId="ADAL" clId="{1F528ACE-9B27-4BA1-BF1F-BFA7D526DD7A}" dt="2023-01-19T11:06:35.901" v="7701" actId="47"/>
        <pc:sldMkLst>
          <pc:docMk/>
          <pc:sldMk cId="2666275634" sldId="332"/>
        </pc:sldMkLst>
      </pc:sldChg>
      <pc:sldChg chg="addSp modSp add del">
        <pc:chgData name="Layla Deverson" userId="a7cd20ea-b776-42c5-b2ff-e92f63bd4dd8" providerId="ADAL" clId="{1F528ACE-9B27-4BA1-BF1F-BFA7D526DD7A}" dt="2023-01-17T14:02:34.921" v="7159" actId="2696"/>
        <pc:sldMkLst>
          <pc:docMk/>
          <pc:sldMk cId="2000419380" sldId="334"/>
        </pc:sldMkLst>
        <pc:spChg chg="add mod">
          <ac:chgData name="Layla Deverson" userId="a7cd20ea-b776-42c5-b2ff-e92f63bd4dd8" providerId="ADAL" clId="{1F528ACE-9B27-4BA1-BF1F-BFA7D526DD7A}" dt="2023-01-10T10:37:56.817" v="3042"/>
          <ac:spMkLst>
            <pc:docMk/>
            <pc:sldMk cId="2000419380" sldId="334"/>
            <ac:spMk id="5" creationId="{851ED33C-C6E4-4672-81E4-4D973C4BA42C}"/>
          </ac:spMkLst>
        </pc:spChg>
      </pc:sldChg>
      <pc:sldChg chg="modSp del mod ord">
        <pc:chgData name="Layla Deverson" userId="a7cd20ea-b776-42c5-b2ff-e92f63bd4dd8" providerId="ADAL" clId="{1F528ACE-9B27-4BA1-BF1F-BFA7D526DD7A}" dt="2023-01-10T10:33:18.423" v="3008" actId="2696"/>
        <pc:sldMkLst>
          <pc:docMk/>
          <pc:sldMk cId="2208957610" sldId="334"/>
        </pc:sldMkLst>
        <pc:spChg chg="mod">
          <ac:chgData name="Layla Deverson" userId="a7cd20ea-b776-42c5-b2ff-e92f63bd4dd8" providerId="ADAL" clId="{1F528ACE-9B27-4BA1-BF1F-BFA7D526DD7A}" dt="2023-01-10T10:06:25.232" v="2733" actId="14100"/>
          <ac:spMkLst>
            <pc:docMk/>
            <pc:sldMk cId="2208957610" sldId="334"/>
            <ac:spMk id="6" creationId="{C99C37E8-A77D-7C47-A535-0D6615E95EFF}"/>
          </ac:spMkLst>
        </pc:spChg>
        <pc:spChg chg="mod">
          <ac:chgData name="Layla Deverson" userId="a7cd20ea-b776-42c5-b2ff-e92f63bd4dd8" providerId="ADAL" clId="{1F528ACE-9B27-4BA1-BF1F-BFA7D526DD7A}" dt="2023-01-10T10:32:38.831" v="3006" actId="20577"/>
          <ac:spMkLst>
            <pc:docMk/>
            <pc:sldMk cId="2208957610" sldId="334"/>
            <ac:spMk id="7" creationId="{EAB6A266-D924-8C4C-856C-884658D9D2E9}"/>
          </ac:spMkLst>
        </pc:spChg>
      </pc:sldChg>
      <pc:sldChg chg="del">
        <pc:chgData name="Layla Deverson" userId="a7cd20ea-b776-42c5-b2ff-e92f63bd4dd8" providerId="ADAL" clId="{1F528ACE-9B27-4BA1-BF1F-BFA7D526DD7A}" dt="2023-01-06T17:05:48.984" v="421" actId="2696"/>
        <pc:sldMkLst>
          <pc:docMk/>
          <pc:sldMk cId="3192486126" sldId="337"/>
        </pc:sldMkLst>
      </pc:sldChg>
      <pc:sldChg chg="add del">
        <pc:chgData name="Layla Deverson" userId="a7cd20ea-b776-42c5-b2ff-e92f63bd4dd8" providerId="ADAL" clId="{1F528ACE-9B27-4BA1-BF1F-BFA7D526DD7A}" dt="2023-01-09T17:24:11.396" v="1730" actId="2696"/>
        <pc:sldMkLst>
          <pc:docMk/>
          <pc:sldMk cId="4025565105" sldId="337"/>
        </pc:sldMkLst>
      </pc:sldChg>
      <pc:sldChg chg="del">
        <pc:chgData name="Layla Deverson" userId="a7cd20ea-b776-42c5-b2ff-e92f63bd4dd8" providerId="ADAL" clId="{1F528ACE-9B27-4BA1-BF1F-BFA7D526DD7A}" dt="2023-01-10T10:03:28.575" v="2633" actId="2696"/>
        <pc:sldMkLst>
          <pc:docMk/>
          <pc:sldMk cId="3088965140" sldId="339"/>
        </pc:sldMkLst>
      </pc:sldChg>
      <pc:sldChg chg="addSp delSp modSp add del mod ord">
        <pc:chgData name="Layla Deverson" userId="a7cd20ea-b776-42c5-b2ff-e92f63bd4dd8" providerId="ADAL" clId="{1F528ACE-9B27-4BA1-BF1F-BFA7D526DD7A}" dt="2023-01-17T14:02:34.921" v="7159" actId="2696"/>
        <pc:sldMkLst>
          <pc:docMk/>
          <pc:sldMk cId="613580386" sldId="340"/>
        </pc:sldMkLst>
        <pc:spChg chg="del">
          <ac:chgData name="Layla Deverson" userId="a7cd20ea-b776-42c5-b2ff-e92f63bd4dd8" providerId="ADAL" clId="{1F528ACE-9B27-4BA1-BF1F-BFA7D526DD7A}" dt="2023-01-10T10:36:19.141" v="3029" actId="478"/>
          <ac:spMkLst>
            <pc:docMk/>
            <pc:sldMk cId="613580386" sldId="340"/>
            <ac:spMk id="3" creationId="{E0BEE0FB-82A2-B843-9CA8-15334680F298}"/>
          </ac:spMkLst>
        </pc:spChg>
        <pc:spChg chg="mod">
          <ac:chgData name="Layla Deverson" userId="a7cd20ea-b776-42c5-b2ff-e92f63bd4dd8" providerId="ADAL" clId="{1F528ACE-9B27-4BA1-BF1F-BFA7D526DD7A}" dt="2023-01-09T17:30:35.780" v="1914" actId="20577"/>
          <ac:spMkLst>
            <pc:docMk/>
            <pc:sldMk cId="613580386" sldId="340"/>
            <ac:spMk id="6" creationId="{C99C37E8-A77D-7C47-A535-0D6615E95EFF}"/>
          </ac:spMkLst>
        </pc:spChg>
        <pc:spChg chg="add mod">
          <ac:chgData name="Layla Deverson" userId="a7cd20ea-b776-42c5-b2ff-e92f63bd4dd8" providerId="ADAL" clId="{1F528ACE-9B27-4BA1-BF1F-BFA7D526DD7A}" dt="2023-01-09T17:25:07.025" v="1735" actId="20577"/>
          <ac:spMkLst>
            <pc:docMk/>
            <pc:sldMk cId="613580386" sldId="340"/>
            <ac:spMk id="7" creationId="{2F787ADC-88B3-48AF-943C-0C64C6A80E82}"/>
          </ac:spMkLst>
        </pc:spChg>
        <pc:spChg chg="add mod">
          <ac:chgData name="Layla Deverson" userId="a7cd20ea-b776-42c5-b2ff-e92f63bd4dd8" providerId="ADAL" clId="{1F528ACE-9B27-4BA1-BF1F-BFA7D526DD7A}" dt="2023-01-10T10:38:04.955" v="3046"/>
          <ac:spMkLst>
            <pc:docMk/>
            <pc:sldMk cId="613580386" sldId="340"/>
            <ac:spMk id="8" creationId="{B3EDE61D-0BC8-44C8-9AC2-EB6EB7017FA1}"/>
          </ac:spMkLst>
        </pc:spChg>
        <pc:spChg chg="add mod">
          <ac:chgData name="Layla Deverson" userId="a7cd20ea-b776-42c5-b2ff-e92f63bd4dd8" providerId="ADAL" clId="{1F528ACE-9B27-4BA1-BF1F-BFA7D526DD7A}" dt="2023-01-10T10:28:33.641" v="2975" actId="20577"/>
          <ac:spMkLst>
            <pc:docMk/>
            <pc:sldMk cId="613580386" sldId="340"/>
            <ac:spMk id="9" creationId="{3540AA55-AB6A-4CF9-A08F-601101518099}"/>
          </ac:spMkLst>
        </pc:spChg>
        <pc:spChg chg="add del mod">
          <ac:chgData name="Layla Deverson" userId="a7cd20ea-b776-42c5-b2ff-e92f63bd4dd8" providerId="ADAL" clId="{1F528ACE-9B27-4BA1-BF1F-BFA7D526DD7A}" dt="2023-01-09T17:25:40.570" v="1745" actId="478"/>
          <ac:spMkLst>
            <pc:docMk/>
            <pc:sldMk cId="613580386" sldId="340"/>
            <ac:spMk id="10" creationId="{AA258A5D-D17A-4727-A7E2-D842575EC42A}"/>
          </ac:spMkLst>
        </pc:spChg>
        <pc:graphicFrameChg chg="del mod">
          <ac:chgData name="Layla Deverson" userId="a7cd20ea-b776-42c5-b2ff-e92f63bd4dd8" providerId="ADAL" clId="{1F528ACE-9B27-4BA1-BF1F-BFA7D526DD7A}" dt="2023-01-09T17:25:37.389" v="1744" actId="478"/>
          <ac:graphicFrameMkLst>
            <pc:docMk/>
            <pc:sldMk cId="613580386" sldId="340"/>
            <ac:graphicFrameMk id="8" creationId="{F0D6F538-B89F-4DB3-B810-B4B6338B37B6}"/>
          </ac:graphicFrameMkLst>
        </pc:graphicFrameChg>
      </pc:sldChg>
      <pc:sldChg chg="add del">
        <pc:chgData name="Layla Deverson" userId="a7cd20ea-b776-42c5-b2ff-e92f63bd4dd8" providerId="ADAL" clId="{1F528ACE-9B27-4BA1-BF1F-BFA7D526DD7A}" dt="2023-01-19T11:05:37.044" v="7698" actId="2696"/>
        <pc:sldMkLst>
          <pc:docMk/>
          <pc:sldMk cId="1619509933" sldId="340"/>
        </pc:sldMkLst>
      </pc:sldChg>
      <pc:sldChg chg="add del">
        <pc:chgData name="Layla Deverson" userId="a7cd20ea-b776-42c5-b2ff-e92f63bd4dd8" providerId="ADAL" clId="{1F528ACE-9B27-4BA1-BF1F-BFA7D526DD7A}" dt="2023-01-17T14:02:34.921" v="7159" actId="2696"/>
        <pc:sldMkLst>
          <pc:docMk/>
          <pc:sldMk cId="3738775517" sldId="342"/>
        </pc:sldMkLst>
      </pc:sldChg>
      <pc:sldChg chg="del">
        <pc:chgData name="Layla Deverson" userId="a7cd20ea-b776-42c5-b2ff-e92f63bd4dd8" providerId="ADAL" clId="{1F528ACE-9B27-4BA1-BF1F-BFA7D526DD7A}" dt="2023-01-10T10:33:18.423" v="3008" actId="2696"/>
        <pc:sldMkLst>
          <pc:docMk/>
          <pc:sldMk cId="4046544254" sldId="342"/>
        </pc:sldMkLst>
      </pc:sldChg>
      <pc:sldChg chg="del">
        <pc:chgData name="Layla Deverson" userId="a7cd20ea-b776-42c5-b2ff-e92f63bd4dd8" providerId="ADAL" clId="{1F528ACE-9B27-4BA1-BF1F-BFA7D526DD7A}" dt="2023-01-06T16:46:35.481" v="416" actId="2696"/>
        <pc:sldMkLst>
          <pc:docMk/>
          <pc:sldMk cId="1590983624" sldId="343"/>
        </pc:sldMkLst>
      </pc:sldChg>
      <pc:sldChg chg="add del">
        <pc:chgData name="Layla Deverson" userId="a7cd20ea-b776-42c5-b2ff-e92f63bd4dd8" providerId="ADAL" clId="{1F528ACE-9B27-4BA1-BF1F-BFA7D526DD7A}" dt="2023-01-06T17:16:29.764" v="573" actId="47"/>
        <pc:sldMkLst>
          <pc:docMk/>
          <pc:sldMk cId="33117028" sldId="351"/>
        </pc:sldMkLst>
      </pc:sldChg>
      <pc:sldChg chg="del">
        <pc:chgData name="Layla Deverson" userId="a7cd20ea-b776-42c5-b2ff-e92f63bd4dd8" providerId="ADAL" clId="{1F528ACE-9B27-4BA1-BF1F-BFA7D526DD7A}" dt="2023-01-06T17:05:48.984" v="421" actId="2696"/>
        <pc:sldMkLst>
          <pc:docMk/>
          <pc:sldMk cId="2738720761" sldId="351"/>
        </pc:sldMkLst>
      </pc:sldChg>
      <pc:sldChg chg="del">
        <pc:chgData name="Layla Deverson" userId="a7cd20ea-b776-42c5-b2ff-e92f63bd4dd8" providerId="ADAL" clId="{1F528ACE-9B27-4BA1-BF1F-BFA7D526DD7A}" dt="2023-01-06T17:05:48.984" v="421" actId="2696"/>
        <pc:sldMkLst>
          <pc:docMk/>
          <pc:sldMk cId="2888489090" sldId="352"/>
        </pc:sldMkLst>
      </pc:sldChg>
      <pc:sldChg chg="modSp add del mod">
        <pc:chgData name="Layla Deverson" userId="a7cd20ea-b776-42c5-b2ff-e92f63bd4dd8" providerId="ADAL" clId="{1F528ACE-9B27-4BA1-BF1F-BFA7D526DD7A}" dt="2023-01-06T17:15:47.893" v="571" actId="47"/>
        <pc:sldMkLst>
          <pc:docMk/>
          <pc:sldMk cId="2976119582" sldId="352"/>
        </pc:sldMkLst>
        <pc:spChg chg="mod">
          <ac:chgData name="Layla Deverson" userId="a7cd20ea-b776-42c5-b2ff-e92f63bd4dd8" providerId="ADAL" clId="{1F528ACE-9B27-4BA1-BF1F-BFA7D526DD7A}" dt="2023-01-06T17:14:46.234" v="567" actId="114"/>
          <ac:spMkLst>
            <pc:docMk/>
            <pc:sldMk cId="2976119582" sldId="352"/>
            <ac:spMk id="2" creationId="{CA6F4772-3488-48E4-98C1-7C839FF88D1C}"/>
          </ac:spMkLst>
        </pc:spChg>
      </pc:sldChg>
      <pc:sldChg chg="del">
        <pc:chgData name="Layla Deverson" userId="a7cd20ea-b776-42c5-b2ff-e92f63bd4dd8" providerId="ADAL" clId="{1F528ACE-9B27-4BA1-BF1F-BFA7D526DD7A}" dt="2023-01-06T17:05:48.984" v="421" actId="2696"/>
        <pc:sldMkLst>
          <pc:docMk/>
          <pc:sldMk cId="3142955352" sldId="353"/>
        </pc:sldMkLst>
      </pc:sldChg>
      <pc:sldChg chg="modSp add del mod">
        <pc:chgData name="Layla Deverson" userId="a7cd20ea-b776-42c5-b2ff-e92f63bd4dd8" providerId="ADAL" clId="{1F528ACE-9B27-4BA1-BF1F-BFA7D526DD7A}" dt="2023-01-06T17:15:48.999" v="572" actId="47"/>
        <pc:sldMkLst>
          <pc:docMk/>
          <pc:sldMk cId="3293660838" sldId="353"/>
        </pc:sldMkLst>
        <pc:spChg chg="mod">
          <ac:chgData name="Layla Deverson" userId="a7cd20ea-b776-42c5-b2ff-e92f63bd4dd8" providerId="ADAL" clId="{1F528ACE-9B27-4BA1-BF1F-BFA7D526DD7A}" dt="2023-01-06T17:14:50.977" v="569" actId="207"/>
          <ac:spMkLst>
            <pc:docMk/>
            <pc:sldMk cId="3293660838" sldId="353"/>
            <ac:spMk id="2" creationId="{CA6F4772-3488-48E4-98C1-7C839FF88D1C}"/>
          </ac:spMkLst>
        </pc:spChg>
      </pc:sldChg>
      <pc:sldChg chg="addSp delSp modSp add del mod">
        <pc:chgData name="Layla Deverson" userId="a7cd20ea-b776-42c5-b2ff-e92f63bd4dd8" providerId="ADAL" clId="{1F528ACE-9B27-4BA1-BF1F-BFA7D526DD7A}" dt="2023-01-17T14:02:34.921" v="7159" actId="2696"/>
        <pc:sldMkLst>
          <pc:docMk/>
          <pc:sldMk cId="1287211347" sldId="354"/>
        </pc:sldMkLst>
        <pc:spChg chg="mod">
          <ac:chgData name="Layla Deverson" userId="a7cd20ea-b776-42c5-b2ff-e92f63bd4dd8" providerId="ADAL" clId="{1F528ACE-9B27-4BA1-BF1F-BFA7D526DD7A}" dt="2023-01-09T17:32:03.135" v="1931" actId="20577"/>
          <ac:spMkLst>
            <pc:docMk/>
            <pc:sldMk cId="1287211347" sldId="354"/>
            <ac:spMk id="2" creationId="{A4FE80A1-6AE5-4B25-9D5A-8382352E0CA3}"/>
          </ac:spMkLst>
        </pc:spChg>
        <pc:spChg chg="mod">
          <ac:chgData name="Layla Deverson" userId="a7cd20ea-b776-42c5-b2ff-e92f63bd4dd8" providerId="ADAL" clId="{1F528ACE-9B27-4BA1-BF1F-BFA7D526DD7A}" dt="2023-01-06T17:14:35.339" v="565" actId="20577"/>
          <ac:spMkLst>
            <pc:docMk/>
            <pc:sldMk cId="1287211347" sldId="354"/>
            <ac:spMk id="3" creationId="{53D4034B-716B-4D69-9A29-1CD008C0F574}"/>
          </ac:spMkLst>
        </pc:spChg>
        <pc:spChg chg="del">
          <ac:chgData name="Layla Deverson" userId="a7cd20ea-b776-42c5-b2ff-e92f63bd4dd8" providerId="ADAL" clId="{1F528ACE-9B27-4BA1-BF1F-BFA7D526DD7A}" dt="2023-01-10T10:36:13.958" v="3027" actId="478"/>
          <ac:spMkLst>
            <pc:docMk/>
            <pc:sldMk cId="1287211347" sldId="354"/>
            <ac:spMk id="4" creationId="{F44AD8FB-A25B-4E39-B4E3-1E952A173EFF}"/>
          </ac:spMkLst>
        </pc:spChg>
        <pc:spChg chg="add mod">
          <ac:chgData name="Layla Deverson" userId="a7cd20ea-b776-42c5-b2ff-e92f63bd4dd8" providerId="ADAL" clId="{1F528ACE-9B27-4BA1-BF1F-BFA7D526DD7A}" dt="2023-01-10T10:38:09.318" v="3049"/>
          <ac:spMkLst>
            <pc:docMk/>
            <pc:sldMk cId="1287211347" sldId="354"/>
            <ac:spMk id="7" creationId="{C477A793-6783-4030-A1DC-1A1CFD339C35}"/>
          </ac:spMkLst>
        </pc:spChg>
      </pc:sldChg>
      <pc:sldChg chg="add del">
        <pc:chgData name="Layla Deverson" userId="a7cd20ea-b776-42c5-b2ff-e92f63bd4dd8" providerId="ADAL" clId="{1F528ACE-9B27-4BA1-BF1F-BFA7D526DD7A}" dt="2023-01-19T11:06:37.647" v="7702" actId="47"/>
        <pc:sldMkLst>
          <pc:docMk/>
          <pc:sldMk cId="3033430946" sldId="354"/>
        </pc:sldMkLst>
      </pc:sldChg>
      <pc:sldChg chg="modSp mod delCm modCm">
        <pc:chgData name="Layla Deverson" userId="a7cd20ea-b776-42c5-b2ff-e92f63bd4dd8" providerId="ADAL" clId="{1F528ACE-9B27-4BA1-BF1F-BFA7D526DD7A}" dt="2023-02-14T15:51:30.643" v="16461"/>
        <pc:sldMkLst>
          <pc:docMk/>
          <pc:sldMk cId="1109387206" sldId="356"/>
        </pc:sldMkLst>
        <pc:spChg chg="mod">
          <ac:chgData name="Layla Deverson" userId="a7cd20ea-b776-42c5-b2ff-e92f63bd4dd8" providerId="ADAL" clId="{1F528ACE-9B27-4BA1-BF1F-BFA7D526DD7A}" dt="2023-01-09T15:31:57.806" v="788" actId="20577"/>
          <ac:spMkLst>
            <pc:docMk/>
            <pc:sldMk cId="1109387206" sldId="356"/>
            <ac:spMk id="3" creationId="{B670C7EF-6BEF-48D6-B027-6F522280FD98}"/>
          </ac:spMkLst>
        </pc:spChg>
        <pc:spChg chg="mod">
          <ac:chgData name="Layla Deverson" userId="a7cd20ea-b776-42c5-b2ff-e92f63bd4dd8" providerId="ADAL" clId="{1F528ACE-9B27-4BA1-BF1F-BFA7D526DD7A}" dt="2023-01-17T09:44:55.397" v="4703" actId="1076"/>
          <ac:spMkLst>
            <pc:docMk/>
            <pc:sldMk cId="1109387206" sldId="356"/>
            <ac:spMk id="5" creationId="{24878002-3E26-4245-A531-93391C1F46CA}"/>
          </ac:spMkLst>
        </pc:spChg>
        <pc:picChg chg="mod">
          <ac:chgData name="Layla Deverson" userId="a7cd20ea-b776-42c5-b2ff-e92f63bd4dd8" providerId="ADAL" clId="{1F528ACE-9B27-4BA1-BF1F-BFA7D526DD7A}" dt="2023-01-17T09:45:05.134" v="4705" actId="1076"/>
          <ac:picMkLst>
            <pc:docMk/>
            <pc:sldMk cId="1109387206" sldId="356"/>
            <ac:picMk id="6" creationId="{27AC6640-A2DD-FCD4-0DF4-CEFE73F2EFD4}"/>
          </ac:picMkLst>
        </pc:picChg>
      </pc:sldChg>
      <pc:sldChg chg="del">
        <pc:chgData name="Layla Deverson" userId="a7cd20ea-b776-42c5-b2ff-e92f63bd4dd8" providerId="ADAL" clId="{1F528ACE-9B27-4BA1-BF1F-BFA7D526DD7A}" dt="2023-01-06T17:05:48.984" v="421" actId="2696"/>
        <pc:sldMkLst>
          <pc:docMk/>
          <pc:sldMk cId="1562831018" sldId="365"/>
        </pc:sldMkLst>
      </pc:sldChg>
      <pc:sldChg chg="add del">
        <pc:chgData name="Layla Deverson" userId="a7cd20ea-b776-42c5-b2ff-e92f63bd4dd8" providerId="ADAL" clId="{1F528ACE-9B27-4BA1-BF1F-BFA7D526DD7A}" dt="2023-01-17T14:02:34.921" v="7159" actId="2696"/>
        <pc:sldMkLst>
          <pc:docMk/>
          <pc:sldMk cId="2229910225" sldId="365"/>
        </pc:sldMkLst>
      </pc:sldChg>
      <pc:sldChg chg="del">
        <pc:chgData name="Layla Deverson" userId="a7cd20ea-b776-42c5-b2ff-e92f63bd4dd8" providerId="ADAL" clId="{1F528ACE-9B27-4BA1-BF1F-BFA7D526DD7A}" dt="2023-01-17T09:34:31.030" v="4697" actId="2696"/>
        <pc:sldMkLst>
          <pc:docMk/>
          <pc:sldMk cId="568742045" sldId="367"/>
        </pc:sldMkLst>
      </pc:sldChg>
      <pc:sldChg chg="del">
        <pc:chgData name="Layla Deverson" userId="a7cd20ea-b776-42c5-b2ff-e92f63bd4dd8" providerId="ADAL" clId="{1F528ACE-9B27-4BA1-BF1F-BFA7D526DD7A}" dt="2023-01-06T17:05:48.984" v="421" actId="2696"/>
        <pc:sldMkLst>
          <pc:docMk/>
          <pc:sldMk cId="257661608" sldId="373"/>
        </pc:sldMkLst>
      </pc:sldChg>
      <pc:sldChg chg="modSp add del mod">
        <pc:chgData name="Layla Deverson" userId="a7cd20ea-b776-42c5-b2ff-e92f63bd4dd8" providerId="ADAL" clId="{1F528ACE-9B27-4BA1-BF1F-BFA7D526DD7A}" dt="2023-01-06T17:09:18.756" v="492" actId="2696"/>
        <pc:sldMkLst>
          <pc:docMk/>
          <pc:sldMk cId="2965051656" sldId="373"/>
        </pc:sldMkLst>
        <pc:spChg chg="mod">
          <ac:chgData name="Layla Deverson" userId="a7cd20ea-b776-42c5-b2ff-e92f63bd4dd8" providerId="ADAL" clId="{1F528ACE-9B27-4BA1-BF1F-BFA7D526DD7A}" dt="2023-01-06T17:09:15.910" v="491" actId="21"/>
          <ac:spMkLst>
            <pc:docMk/>
            <pc:sldMk cId="2965051656" sldId="373"/>
            <ac:spMk id="5" creationId="{BAA74558-DDA9-A867-97B3-4EA07DC5F7FA}"/>
          </ac:spMkLst>
        </pc:spChg>
      </pc:sldChg>
      <pc:sldChg chg="del">
        <pc:chgData name="Layla Deverson" userId="a7cd20ea-b776-42c5-b2ff-e92f63bd4dd8" providerId="ADAL" clId="{1F528ACE-9B27-4BA1-BF1F-BFA7D526DD7A}" dt="2023-01-06T17:05:48.984" v="421" actId="2696"/>
        <pc:sldMkLst>
          <pc:docMk/>
          <pc:sldMk cId="23215895" sldId="374"/>
        </pc:sldMkLst>
      </pc:sldChg>
      <pc:sldChg chg="add del">
        <pc:chgData name="Layla Deverson" userId="a7cd20ea-b776-42c5-b2ff-e92f63bd4dd8" providerId="ADAL" clId="{1F528ACE-9B27-4BA1-BF1F-BFA7D526DD7A}" dt="2023-01-06T17:08:00.094" v="449" actId="2696"/>
        <pc:sldMkLst>
          <pc:docMk/>
          <pc:sldMk cId="1105591365" sldId="374"/>
        </pc:sldMkLst>
      </pc:sldChg>
      <pc:sldChg chg="addSp modSp mod ord delCm modCm">
        <pc:chgData name="Layla Deverson" userId="a7cd20ea-b776-42c5-b2ff-e92f63bd4dd8" providerId="ADAL" clId="{1F528ACE-9B27-4BA1-BF1F-BFA7D526DD7A}" dt="2023-03-01T10:24:27.423" v="17496"/>
        <pc:sldMkLst>
          <pc:docMk/>
          <pc:sldMk cId="936931540" sldId="375"/>
        </pc:sldMkLst>
        <pc:spChg chg="add mod">
          <ac:chgData name="Layla Deverson" userId="a7cd20ea-b776-42c5-b2ff-e92f63bd4dd8" providerId="ADAL" clId="{1F528ACE-9B27-4BA1-BF1F-BFA7D526DD7A}" dt="2023-01-10T10:37:45.699" v="3041"/>
          <ac:spMkLst>
            <pc:docMk/>
            <pc:sldMk cId="936931540" sldId="375"/>
            <ac:spMk id="5" creationId="{974CB420-0B2B-4F85-AC81-F259A55E8F73}"/>
          </ac:spMkLst>
        </pc:spChg>
        <pc:spChg chg="mod">
          <ac:chgData name="Layla Deverson" userId="a7cd20ea-b776-42c5-b2ff-e92f63bd4dd8" providerId="ADAL" clId="{1F528ACE-9B27-4BA1-BF1F-BFA7D526DD7A}" dt="2023-01-10T10:27:52.645" v="2966" actId="1076"/>
          <ac:spMkLst>
            <pc:docMk/>
            <pc:sldMk cId="936931540" sldId="375"/>
            <ac:spMk id="7" creationId="{EAB6A266-D924-8C4C-856C-884658D9D2E9}"/>
          </ac:spMkLst>
        </pc:spChg>
      </pc:sldChg>
      <pc:sldChg chg="modSp del mod delCm">
        <pc:chgData name="Layla Deverson" userId="a7cd20ea-b776-42c5-b2ff-e92f63bd4dd8" providerId="ADAL" clId="{1F528ACE-9B27-4BA1-BF1F-BFA7D526DD7A}" dt="2023-01-09T17:02:17.652" v="1593" actId="2696"/>
        <pc:sldMkLst>
          <pc:docMk/>
          <pc:sldMk cId="2259219014" sldId="376"/>
        </pc:sldMkLst>
        <pc:spChg chg="mod">
          <ac:chgData name="Layla Deverson" userId="a7cd20ea-b776-42c5-b2ff-e92f63bd4dd8" providerId="ADAL" clId="{1F528ACE-9B27-4BA1-BF1F-BFA7D526DD7A}" dt="2023-01-09T16:48:53.695" v="1248" actId="20577"/>
          <ac:spMkLst>
            <pc:docMk/>
            <pc:sldMk cId="2259219014" sldId="376"/>
            <ac:spMk id="6" creationId="{C99C37E8-A77D-7C47-A535-0D6615E95EFF}"/>
          </ac:spMkLst>
        </pc:spChg>
        <pc:spChg chg="mod">
          <ac:chgData name="Layla Deverson" userId="a7cd20ea-b776-42c5-b2ff-e92f63bd4dd8" providerId="ADAL" clId="{1F528ACE-9B27-4BA1-BF1F-BFA7D526DD7A}" dt="2023-01-09T17:02:14.637" v="1592" actId="21"/>
          <ac:spMkLst>
            <pc:docMk/>
            <pc:sldMk cId="2259219014" sldId="376"/>
            <ac:spMk id="7" creationId="{EAB6A266-D924-8C4C-856C-884658D9D2E9}"/>
          </ac:spMkLst>
        </pc:spChg>
      </pc:sldChg>
      <pc:sldChg chg="addSp modSp add del mod ord addCm modCm">
        <pc:chgData name="Layla Deverson" userId="a7cd20ea-b776-42c5-b2ff-e92f63bd4dd8" providerId="ADAL" clId="{1F528ACE-9B27-4BA1-BF1F-BFA7D526DD7A}" dt="2023-03-01T10:24:15.818" v="17494"/>
        <pc:sldMkLst>
          <pc:docMk/>
          <pc:sldMk cId="141769859" sldId="377"/>
        </pc:sldMkLst>
        <pc:spChg chg="add mod">
          <ac:chgData name="Layla Deverson" userId="a7cd20ea-b776-42c5-b2ff-e92f63bd4dd8" providerId="ADAL" clId="{1F528ACE-9B27-4BA1-BF1F-BFA7D526DD7A}" dt="2023-01-10T10:37:38.214" v="3038"/>
          <ac:spMkLst>
            <pc:docMk/>
            <pc:sldMk cId="141769859" sldId="377"/>
            <ac:spMk id="5" creationId="{4862CAAD-A2BB-4277-8100-B934C6049AEE}"/>
          </ac:spMkLst>
        </pc:spChg>
        <pc:spChg chg="mod">
          <ac:chgData name="Layla Deverson" userId="a7cd20ea-b776-42c5-b2ff-e92f63bd4dd8" providerId="ADAL" clId="{1F528ACE-9B27-4BA1-BF1F-BFA7D526DD7A}" dt="2023-03-01T10:24:03.196" v="17493" actId="20577"/>
          <ac:spMkLst>
            <pc:docMk/>
            <pc:sldMk cId="141769859" sldId="377"/>
            <ac:spMk id="7" creationId="{EAB6A266-D924-8C4C-856C-884658D9D2E9}"/>
          </ac:spMkLst>
        </pc:spChg>
      </pc:sldChg>
      <pc:sldChg chg="modSp del mod ord delCm">
        <pc:chgData name="Layla Deverson" userId="a7cd20ea-b776-42c5-b2ff-e92f63bd4dd8" providerId="ADAL" clId="{1F528ACE-9B27-4BA1-BF1F-BFA7D526DD7A}" dt="2023-01-09T16:48:38.570" v="1245" actId="2696"/>
        <pc:sldMkLst>
          <pc:docMk/>
          <pc:sldMk cId="3988550843" sldId="378"/>
        </pc:sldMkLst>
        <pc:spChg chg="mod">
          <ac:chgData name="Layla Deverson" userId="a7cd20ea-b776-42c5-b2ff-e92f63bd4dd8" providerId="ADAL" clId="{1F528ACE-9B27-4BA1-BF1F-BFA7D526DD7A}" dt="2023-01-09T16:47:37.457" v="1198" actId="20577"/>
          <ac:spMkLst>
            <pc:docMk/>
            <pc:sldMk cId="3988550843" sldId="378"/>
            <ac:spMk id="6" creationId="{C99C37E8-A77D-7C47-A535-0D6615E95EFF}"/>
          </ac:spMkLst>
        </pc:spChg>
        <pc:spChg chg="mod">
          <ac:chgData name="Layla Deverson" userId="a7cd20ea-b776-42c5-b2ff-e92f63bd4dd8" providerId="ADAL" clId="{1F528ACE-9B27-4BA1-BF1F-BFA7D526DD7A}" dt="2023-01-09T16:47:53.592" v="1242" actId="20577"/>
          <ac:spMkLst>
            <pc:docMk/>
            <pc:sldMk cId="3988550843" sldId="378"/>
            <ac:spMk id="7" creationId="{EAB6A266-D924-8C4C-856C-884658D9D2E9}"/>
          </ac:spMkLst>
        </pc:spChg>
      </pc:sldChg>
      <pc:sldChg chg="addSp modSp mod ord">
        <pc:chgData name="Layla Deverson" userId="a7cd20ea-b776-42c5-b2ff-e92f63bd4dd8" providerId="ADAL" clId="{1F528ACE-9B27-4BA1-BF1F-BFA7D526DD7A}" dt="2023-02-01T10:13:22.336" v="12833" actId="20577"/>
        <pc:sldMkLst>
          <pc:docMk/>
          <pc:sldMk cId="130277028" sldId="379"/>
        </pc:sldMkLst>
        <pc:spChg chg="mod">
          <ac:chgData name="Layla Deverson" userId="a7cd20ea-b776-42c5-b2ff-e92f63bd4dd8" providerId="ADAL" clId="{1F528ACE-9B27-4BA1-BF1F-BFA7D526DD7A}" dt="2023-02-01T10:13:22.336" v="12833" actId="20577"/>
          <ac:spMkLst>
            <pc:docMk/>
            <pc:sldMk cId="130277028" sldId="379"/>
            <ac:spMk id="5" creationId="{0A74F543-B3C6-8DAA-AACF-09AD2AA1AFC8}"/>
          </ac:spMkLst>
        </pc:spChg>
        <pc:picChg chg="add mod">
          <ac:chgData name="Layla Deverson" userId="a7cd20ea-b776-42c5-b2ff-e92f63bd4dd8" providerId="ADAL" clId="{1F528ACE-9B27-4BA1-BF1F-BFA7D526DD7A}" dt="2023-01-19T15:06:37.947" v="8016"/>
          <ac:picMkLst>
            <pc:docMk/>
            <pc:sldMk cId="130277028" sldId="379"/>
            <ac:picMk id="6" creationId="{6C019BDA-3477-4BE7-879F-602E3CF5F15E}"/>
          </ac:picMkLst>
        </pc:picChg>
      </pc:sldChg>
      <pc:sldChg chg="modSp mod ord addCm delCm modCm">
        <pc:chgData name="Layla Deverson" userId="a7cd20ea-b776-42c5-b2ff-e92f63bd4dd8" providerId="ADAL" clId="{1F528ACE-9B27-4BA1-BF1F-BFA7D526DD7A}" dt="2023-02-14T15:55:31.944" v="16620" actId="20577"/>
        <pc:sldMkLst>
          <pc:docMk/>
          <pc:sldMk cId="2717500426" sldId="383"/>
        </pc:sldMkLst>
        <pc:spChg chg="mod">
          <ac:chgData name="Layla Deverson" userId="a7cd20ea-b776-42c5-b2ff-e92f63bd4dd8" providerId="ADAL" clId="{1F528ACE-9B27-4BA1-BF1F-BFA7D526DD7A}" dt="2023-02-14T15:55:31.944" v="16620" actId="20577"/>
          <ac:spMkLst>
            <pc:docMk/>
            <pc:sldMk cId="2717500426" sldId="383"/>
            <ac:spMk id="5" creationId="{0A74F543-B3C6-8DAA-AACF-09AD2AA1AFC8}"/>
          </ac:spMkLst>
        </pc:spChg>
      </pc:sldChg>
      <pc:sldChg chg="addSp delSp modSp del mod ord modCm">
        <pc:chgData name="Layla Deverson" userId="a7cd20ea-b776-42c5-b2ff-e92f63bd4dd8" providerId="ADAL" clId="{1F528ACE-9B27-4BA1-BF1F-BFA7D526DD7A}" dt="2023-01-19T17:28:22.173" v="8540" actId="2696"/>
        <pc:sldMkLst>
          <pc:docMk/>
          <pc:sldMk cId="978833581" sldId="384"/>
        </pc:sldMkLst>
        <pc:spChg chg="mod">
          <ac:chgData name="Layla Deverson" userId="a7cd20ea-b776-42c5-b2ff-e92f63bd4dd8" providerId="ADAL" clId="{1F528ACE-9B27-4BA1-BF1F-BFA7D526DD7A}" dt="2023-01-10T10:27:21.950" v="2963" actId="20577"/>
          <ac:spMkLst>
            <pc:docMk/>
            <pc:sldMk cId="978833581" sldId="384"/>
            <ac:spMk id="2" creationId="{E95C9113-C643-1130-FB70-22DC9B8F0740}"/>
          </ac:spMkLst>
        </pc:spChg>
        <pc:spChg chg="mod">
          <ac:chgData name="Layla Deverson" userId="a7cd20ea-b776-42c5-b2ff-e92f63bd4dd8" providerId="ADAL" clId="{1F528ACE-9B27-4BA1-BF1F-BFA7D526DD7A}" dt="2023-01-19T17:28:16.241" v="8539" actId="20577"/>
          <ac:spMkLst>
            <pc:docMk/>
            <pc:sldMk cId="978833581" sldId="384"/>
            <ac:spMk id="5" creationId="{A3142CF8-CBF4-2F51-303A-7458910EC0FD}"/>
          </ac:spMkLst>
        </pc:spChg>
        <pc:spChg chg="add del mod">
          <ac:chgData name="Layla Deverson" userId="a7cd20ea-b776-42c5-b2ff-e92f63bd4dd8" providerId="ADAL" clId="{1F528ACE-9B27-4BA1-BF1F-BFA7D526DD7A}" dt="2023-01-09T17:02:49.064" v="1603" actId="478"/>
          <ac:spMkLst>
            <pc:docMk/>
            <pc:sldMk cId="978833581" sldId="384"/>
            <ac:spMk id="7" creationId="{52EC624F-2D94-44A1-9FD8-5DC0FF7F4B57}"/>
          </ac:spMkLst>
        </pc:spChg>
      </pc:sldChg>
      <pc:sldChg chg="addSp delSp modSp mod ord delCm modCm">
        <pc:chgData name="Layla Deverson" userId="a7cd20ea-b776-42c5-b2ff-e92f63bd4dd8" providerId="ADAL" clId="{1F528ACE-9B27-4BA1-BF1F-BFA7D526DD7A}" dt="2023-02-15T17:12:11.267" v="16680"/>
        <pc:sldMkLst>
          <pc:docMk/>
          <pc:sldMk cId="3035756512" sldId="385"/>
        </pc:sldMkLst>
        <pc:spChg chg="mod">
          <ac:chgData name="Layla Deverson" userId="a7cd20ea-b776-42c5-b2ff-e92f63bd4dd8" providerId="ADAL" clId="{1F528ACE-9B27-4BA1-BF1F-BFA7D526DD7A}" dt="2023-01-17T10:09:28.543" v="4770" actId="20577"/>
          <ac:spMkLst>
            <pc:docMk/>
            <pc:sldMk cId="3035756512" sldId="385"/>
            <ac:spMk id="2" creationId="{35649BEC-FF6F-D305-FA4C-C25487B050BF}"/>
          </ac:spMkLst>
        </pc:spChg>
        <pc:spChg chg="add del mod">
          <ac:chgData name="Layla Deverson" userId="a7cd20ea-b776-42c5-b2ff-e92f63bd4dd8" providerId="ADAL" clId="{1F528ACE-9B27-4BA1-BF1F-BFA7D526DD7A}" dt="2023-02-15T17:12:07.656" v="16678" actId="20577"/>
          <ac:spMkLst>
            <pc:docMk/>
            <pc:sldMk cId="3035756512" sldId="385"/>
            <ac:spMk id="5" creationId="{BB64C6C5-02A9-5FC6-A83F-F3623692D919}"/>
          </ac:spMkLst>
        </pc:spChg>
        <pc:spChg chg="add del mod">
          <ac:chgData name="Layla Deverson" userId="a7cd20ea-b776-42c5-b2ff-e92f63bd4dd8" providerId="ADAL" clId="{1F528ACE-9B27-4BA1-BF1F-BFA7D526DD7A}" dt="2023-01-06T16:40:25.018" v="380" actId="21"/>
          <ac:spMkLst>
            <pc:docMk/>
            <pc:sldMk cId="3035756512" sldId="385"/>
            <ac:spMk id="7" creationId="{BAEFDE88-58A9-4CEC-A65B-83334835401B}"/>
          </ac:spMkLst>
        </pc:spChg>
        <pc:picChg chg="add del mod">
          <ac:chgData name="Layla Deverson" userId="a7cd20ea-b776-42c5-b2ff-e92f63bd4dd8" providerId="ADAL" clId="{1F528ACE-9B27-4BA1-BF1F-BFA7D526DD7A}" dt="2023-01-06T16:41:57.932" v="390" actId="478"/>
          <ac:picMkLst>
            <pc:docMk/>
            <pc:sldMk cId="3035756512" sldId="385"/>
            <ac:picMk id="9" creationId="{3D900910-66F6-4BC3-AA25-22BC97B39097}"/>
          </ac:picMkLst>
        </pc:picChg>
        <pc:picChg chg="add del mod modCrop">
          <ac:chgData name="Layla Deverson" userId="a7cd20ea-b776-42c5-b2ff-e92f63bd4dd8" providerId="ADAL" clId="{1F528ACE-9B27-4BA1-BF1F-BFA7D526DD7A}" dt="2023-01-10T10:35:29.935" v="3022" actId="478"/>
          <ac:picMkLst>
            <pc:docMk/>
            <pc:sldMk cId="3035756512" sldId="385"/>
            <ac:picMk id="11" creationId="{D6CC68DB-F6C6-4526-8CAB-A25EB52F08AC}"/>
          </ac:picMkLst>
        </pc:picChg>
      </pc:sldChg>
      <pc:sldChg chg="addSp delSp modSp add del mod modCm">
        <pc:chgData name="Layla Deverson" userId="a7cd20ea-b776-42c5-b2ff-e92f63bd4dd8" providerId="ADAL" clId="{1F528ACE-9B27-4BA1-BF1F-BFA7D526DD7A}" dt="2023-01-19T15:07:01.847" v="8021" actId="2696"/>
        <pc:sldMkLst>
          <pc:docMk/>
          <pc:sldMk cId="817385744" sldId="386"/>
        </pc:sldMkLst>
        <pc:spChg chg="mod">
          <ac:chgData name="Layla Deverson" userId="a7cd20ea-b776-42c5-b2ff-e92f63bd4dd8" providerId="ADAL" clId="{1F528ACE-9B27-4BA1-BF1F-BFA7D526DD7A}" dt="2023-01-19T15:05:21.523" v="7993" actId="21"/>
          <ac:spMkLst>
            <pc:docMk/>
            <pc:sldMk cId="817385744" sldId="386"/>
            <ac:spMk id="5" creationId="{641BF993-4DCE-01F6-61D2-5098C6381504}"/>
          </ac:spMkLst>
        </pc:spChg>
        <pc:spChg chg="add del mod">
          <ac:chgData name="Layla Deverson" userId="a7cd20ea-b776-42c5-b2ff-e92f63bd4dd8" providerId="ADAL" clId="{1F528ACE-9B27-4BA1-BF1F-BFA7D526DD7A}" dt="2023-01-17T09:49:55.272" v="4709" actId="931"/>
          <ac:spMkLst>
            <pc:docMk/>
            <pc:sldMk cId="817385744" sldId="386"/>
            <ac:spMk id="7" creationId="{4C3778EA-7415-497A-8650-9D9003B3D036}"/>
          </ac:spMkLst>
        </pc:spChg>
        <pc:spChg chg="add del mod">
          <ac:chgData name="Layla Deverson" userId="a7cd20ea-b776-42c5-b2ff-e92f63bd4dd8" providerId="ADAL" clId="{1F528ACE-9B27-4BA1-BF1F-BFA7D526DD7A}" dt="2023-01-17T10:01:03.789" v="4713" actId="931"/>
          <ac:spMkLst>
            <pc:docMk/>
            <pc:sldMk cId="817385744" sldId="386"/>
            <ac:spMk id="11" creationId="{6BBEA99C-997D-44C1-8EEF-E9962976250B}"/>
          </ac:spMkLst>
        </pc:spChg>
        <pc:picChg chg="del">
          <ac:chgData name="Layla Deverson" userId="a7cd20ea-b776-42c5-b2ff-e92f63bd4dd8" providerId="ADAL" clId="{1F528ACE-9B27-4BA1-BF1F-BFA7D526DD7A}" dt="2023-01-17T09:48:56.831" v="4708" actId="478"/>
          <ac:picMkLst>
            <pc:docMk/>
            <pc:sldMk cId="817385744" sldId="386"/>
            <ac:picMk id="6" creationId="{F4159853-8A7E-9804-7E96-74E891A5A5A7}"/>
          </ac:picMkLst>
        </pc:picChg>
        <pc:picChg chg="add del mod">
          <ac:chgData name="Layla Deverson" userId="a7cd20ea-b776-42c5-b2ff-e92f63bd4dd8" providerId="ADAL" clId="{1F528ACE-9B27-4BA1-BF1F-BFA7D526DD7A}" dt="2023-01-17T10:01:01.133" v="4712" actId="478"/>
          <ac:picMkLst>
            <pc:docMk/>
            <pc:sldMk cId="817385744" sldId="386"/>
            <ac:picMk id="9" creationId="{0BE70582-BF02-4497-8BD0-FB6CB21FCBA1}"/>
          </ac:picMkLst>
        </pc:picChg>
        <pc:picChg chg="add mod">
          <ac:chgData name="Layla Deverson" userId="a7cd20ea-b776-42c5-b2ff-e92f63bd4dd8" providerId="ADAL" clId="{1F528ACE-9B27-4BA1-BF1F-BFA7D526DD7A}" dt="2023-01-17T10:06:44.183" v="4725" actId="14826"/>
          <ac:picMkLst>
            <pc:docMk/>
            <pc:sldMk cId="817385744" sldId="386"/>
            <ac:picMk id="13" creationId="{5238E563-18AD-46D8-85D5-9333BB1E6952}"/>
          </ac:picMkLst>
        </pc:picChg>
      </pc:sldChg>
      <pc:sldChg chg="addSp delSp modSp add mod ord modCm">
        <pc:chgData name="Layla Deverson" userId="a7cd20ea-b776-42c5-b2ff-e92f63bd4dd8" providerId="ADAL" clId="{1F528ACE-9B27-4BA1-BF1F-BFA7D526DD7A}" dt="2023-01-20T09:03:41.956" v="8889" actId="20577"/>
        <pc:sldMkLst>
          <pc:docMk/>
          <pc:sldMk cId="3474214156" sldId="387"/>
        </pc:sldMkLst>
        <pc:spChg chg="mod">
          <ac:chgData name="Layla Deverson" userId="a7cd20ea-b776-42c5-b2ff-e92f63bd4dd8" providerId="ADAL" clId="{1F528ACE-9B27-4BA1-BF1F-BFA7D526DD7A}" dt="2023-01-06T17:06:45.296" v="440" actId="20577"/>
          <ac:spMkLst>
            <pc:docMk/>
            <pc:sldMk cId="3474214156" sldId="387"/>
            <ac:spMk id="6" creationId="{C99C37E8-A77D-7C47-A535-0D6615E95EFF}"/>
          </ac:spMkLst>
        </pc:spChg>
        <pc:spChg chg="mod">
          <ac:chgData name="Layla Deverson" userId="a7cd20ea-b776-42c5-b2ff-e92f63bd4dd8" providerId="ADAL" clId="{1F528ACE-9B27-4BA1-BF1F-BFA7D526DD7A}" dt="2023-01-20T09:03:41.956" v="8889" actId="20577"/>
          <ac:spMkLst>
            <pc:docMk/>
            <pc:sldMk cId="3474214156" sldId="387"/>
            <ac:spMk id="7" creationId="{EAB6A266-D924-8C4C-856C-884658D9D2E9}"/>
          </ac:spMkLst>
        </pc:spChg>
        <pc:spChg chg="add mod">
          <ac:chgData name="Layla Deverson" userId="a7cd20ea-b776-42c5-b2ff-e92f63bd4dd8" providerId="ADAL" clId="{1F528ACE-9B27-4BA1-BF1F-BFA7D526DD7A}" dt="2023-01-10T10:37:39.899" v="3039"/>
          <ac:spMkLst>
            <pc:docMk/>
            <pc:sldMk cId="3474214156" sldId="387"/>
            <ac:spMk id="8" creationId="{819031AE-31A3-4866-8EBC-869DFDD4FA16}"/>
          </ac:spMkLst>
        </pc:spChg>
        <pc:picChg chg="add del mod modCrop">
          <ac:chgData name="Layla Deverson" userId="a7cd20ea-b776-42c5-b2ff-e92f63bd4dd8" providerId="ADAL" clId="{1F528ACE-9B27-4BA1-BF1F-BFA7D526DD7A}" dt="2023-01-10T10:35:15.920" v="3021" actId="478"/>
          <ac:picMkLst>
            <pc:docMk/>
            <pc:sldMk cId="3474214156" sldId="387"/>
            <ac:picMk id="3" creationId="{1EF36A18-29C8-4EC9-B639-5309E4895A4A}"/>
          </ac:picMkLst>
        </pc:picChg>
      </pc:sldChg>
      <pc:sldChg chg="addSp delSp modSp add del mod">
        <pc:chgData name="Layla Deverson" userId="a7cd20ea-b776-42c5-b2ff-e92f63bd4dd8" providerId="ADAL" clId="{1F528ACE-9B27-4BA1-BF1F-BFA7D526DD7A}" dt="2023-01-06T16:40:26.080" v="381" actId="2890"/>
        <pc:sldMkLst>
          <pc:docMk/>
          <pc:sldMk cId="3726420619" sldId="387"/>
        </pc:sldMkLst>
        <pc:spChg chg="add del mod">
          <ac:chgData name="Layla Deverson" userId="a7cd20ea-b776-42c5-b2ff-e92f63bd4dd8" providerId="ADAL" clId="{1F528ACE-9B27-4BA1-BF1F-BFA7D526DD7A}" dt="2023-01-06T16:40:24.119" v="376" actId="6549"/>
          <ac:spMkLst>
            <pc:docMk/>
            <pc:sldMk cId="3726420619" sldId="387"/>
            <ac:spMk id="5" creationId="{641BF993-4DCE-01F6-61D2-5098C6381504}"/>
          </ac:spMkLst>
        </pc:spChg>
        <pc:spChg chg="add del mod">
          <ac:chgData name="Layla Deverson" userId="a7cd20ea-b776-42c5-b2ff-e92f63bd4dd8" providerId="ADAL" clId="{1F528ACE-9B27-4BA1-BF1F-BFA7D526DD7A}" dt="2023-01-06T16:39:52.597" v="363" actId="478"/>
          <ac:spMkLst>
            <pc:docMk/>
            <pc:sldMk cId="3726420619" sldId="387"/>
            <ac:spMk id="7" creationId="{4447978A-2AC2-41C5-9CE2-D7F388AF8BC7}"/>
          </ac:spMkLst>
        </pc:spChg>
        <pc:spChg chg="add del mod">
          <ac:chgData name="Layla Deverson" userId="a7cd20ea-b776-42c5-b2ff-e92f63bd4dd8" providerId="ADAL" clId="{1F528ACE-9B27-4BA1-BF1F-BFA7D526DD7A}" dt="2023-01-06T16:39:52.294" v="362"/>
          <ac:spMkLst>
            <pc:docMk/>
            <pc:sldMk cId="3726420619" sldId="387"/>
            <ac:spMk id="8" creationId="{D594EB2B-33FA-44DA-864C-B7E8FC2BBBE9}"/>
          </ac:spMkLst>
        </pc:spChg>
        <pc:spChg chg="add del mod">
          <ac:chgData name="Layla Deverson" userId="a7cd20ea-b776-42c5-b2ff-e92f63bd4dd8" providerId="ADAL" clId="{1F528ACE-9B27-4BA1-BF1F-BFA7D526DD7A}" dt="2023-01-06T16:40:24.783" v="379"/>
          <ac:spMkLst>
            <pc:docMk/>
            <pc:sldMk cId="3726420619" sldId="387"/>
            <ac:spMk id="9" creationId="{1EA75376-DA93-4927-8A2D-252154896441}"/>
          </ac:spMkLst>
        </pc:spChg>
        <pc:spChg chg="add del mod">
          <ac:chgData name="Layla Deverson" userId="a7cd20ea-b776-42c5-b2ff-e92f63bd4dd8" providerId="ADAL" clId="{1F528ACE-9B27-4BA1-BF1F-BFA7D526DD7A}" dt="2023-01-06T16:40:23.904" v="375" actId="478"/>
          <ac:spMkLst>
            <pc:docMk/>
            <pc:sldMk cId="3726420619" sldId="387"/>
            <ac:spMk id="11" creationId="{68D82426-23C8-4EF2-ADB2-273411923293}"/>
          </ac:spMkLst>
        </pc:spChg>
      </pc:sldChg>
      <pc:sldChg chg="add del">
        <pc:chgData name="Layla Deverson" userId="a7cd20ea-b776-42c5-b2ff-e92f63bd4dd8" providerId="ADAL" clId="{1F528ACE-9B27-4BA1-BF1F-BFA7D526DD7A}" dt="2023-01-09T17:34:27.708" v="2088" actId="2696"/>
        <pc:sldMkLst>
          <pc:docMk/>
          <pc:sldMk cId="2888489090" sldId="388"/>
        </pc:sldMkLst>
      </pc:sldChg>
      <pc:sldChg chg="add del">
        <pc:chgData name="Layla Deverson" userId="a7cd20ea-b776-42c5-b2ff-e92f63bd4dd8" providerId="ADAL" clId="{1F528ACE-9B27-4BA1-BF1F-BFA7D526DD7A}" dt="2023-01-09T17:34:30.654" v="2089" actId="2696"/>
        <pc:sldMkLst>
          <pc:docMk/>
          <pc:sldMk cId="3142955352" sldId="389"/>
        </pc:sldMkLst>
      </pc:sldChg>
      <pc:sldChg chg="addSp modSp add mod ord addCm delCm modCm">
        <pc:chgData name="Layla Deverson" userId="a7cd20ea-b776-42c5-b2ff-e92f63bd4dd8" providerId="ADAL" clId="{1F528ACE-9B27-4BA1-BF1F-BFA7D526DD7A}" dt="2023-03-01T10:23:18.141" v="17430"/>
        <pc:sldMkLst>
          <pc:docMk/>
          <pc:sldMk cId="3616993501" sldId="390"/>
        </pc:sldMkLst>
        <pc:spChg chg="add mod">
          <ac:chgData name="Layla Deverson" userId="a7cd20ea-b776-42c5-b2ff-e92f63bd4dd8" providerId="ADAL" clId="{1F528ACE-9B27-4BA1-BF1F-BFA7D526DD7A}" dt="2023-01-10T10:37:42.154" v="3040"/>
          <ac:spMkLst>
            <pc:docMk/>
            <pc:sldMk cId="3616993501" sldId="390"/>
            <ac:spMk id="5" creationId="{F5C08142-E8A8-482D-8BB4-54C2FE0DCD4B}"/>
          </ac:spMkLst>
        </pc:spChg>
        <pc:spChg chg="mod">
          <ac:chgData name="Layla Deverson" userId="a7cd20ea-b776-42c5-b2ff-e92f63bd4dd8" providerId="ADAL" clId="{1F528ACE-9B27-4BA1-BF1F-BFA7D526DD7A}" dt="2023-01-19T09:24:58.388" v="7601" actId="20577"/>
          <ac:spMkLst>
            <pc:docMk/>
            <pc:sldMk cId="3616993501" sldId="390"/>
            <ac:spMk id="6" creationId="{C99C37E8-A77D-7C47-A535-0D6615E95EFF}"/>
          </ac:spMkLst>
        </pc:spChg>
        <pc:spChg chg="mod">
          <ac:chgData name="Layla Deverson" userId="a7cd20ea-b776-42c5-b2ff-e92f63bd4dd8" providerId="ADAL" clId="{1F528ACE-9B27-4BA1-BF1F-BFA7D526DD7A}" dt="2023-02-02T14:57:26.357" v="15053" actId="20577"/>
          <ac:spMkLst>
            <pc:docMk/>
            <pc:sldMk cId="3616993501" sldId="390"/>
            <ac:spMk id="7" creationId="{EAB6A266-D924-8C4C-856C-884658D9D2E9}"/>
          </ac:spMkLst>
        </pc:spChg>
      </pc:sldChg>
      <pc:sldChg chg="addSp delSp modSp add del mod">
        <pc:chgData name="Layla Deverson" userId="a7cd20ea-b776-42c5-b2ff-e92f63bd4dd8" providerId="ADAL" clId="{1F528ACE-9B27-4BA1-BF1F-BFA7D526DD7A}" dt="2023-01-17T14:02:34.921" v="7159" actId="2696"/>
        <pc:sldMkLst>
          <pc:docMk/>
          <pc:sldMk cId="3701724050" sldId="391"/>
        </pc:sldMkLst>
        <pc:spChg chg="mod">
          <ac:chgData name="Layla Deverson" userId="a7cd20ea-b776-42c5-b2ff-e92f63bd4dd8" providerId="ADAL" clId="{1F528ACE-9B27-4BA1-BF1F-BFA7D526DD7A}" dt="2023-01-09T17:33:02.071" v="1941" actId="20577"/>
          <ac:spMkLst>
            <pc:docMk/>
            <pc:sldMk cId="3701724050" sldId="391"/>
            <ac:spMk id="2" creationId="{A4FE80A1-6AE5-4B25-9D5A-8382352E0CA3}"/>
          </ac:spMkLst>
        </pc:spChg>
        <pc:spChg chg="mod">
          <ac:chgData name="Layla Deverson" userId="a7cd20ea-b776-42c5-b2ff-e92f63bd4dd8" providerId="ADAL" clId="{1F528ACE-9B27-4BA1-BF1F-BFA7D526DD7A}" dt="2023-01-10T10:30:10.822" v="2988" actId="14100"/>
          <ac:spMkLst>
            <pc:docMk/>
            <pc:sldMk cId="3701724050" sldId="391"/>
            <ac:spMk id="3" creationId="{53D4034B-716B-4D69-9A29-1CD008C0F574}"/>
          </ac:spMkLst>
        </pc:spChg>
        <pc:spChg chg="del">
          <ac:chgData name="Layla Deverson" userId="a7cd20ea-b776-42c5-b2ff-e92f63bd4dd8" providerId="ADAL" clId="{1F528ACE-9B27-4BA1-BF1F-BFA7D526DD7A}" dt="2023-01-10T10:36:12.253" v="3026" actId="478"/>
          <ac:spMkLst>
            <pc:docMk/>
            <pc:sldMk cId="3701724050" sldId="391"/>
            <ac:spMk id="4" creationId="{F44AD8FB-A25B-4E39-B4E3-1E952A173EFF}"/>
          </ac:spMkLst>
        </pc:spChg>
        <pc:spChg chg="add mod">
          <ac:chgData name="Layla Deverson" userId="a7cd20ea-b776-42c5-b2ff-e92f63bd4dd8" providerId="ADAL" clId="{1F528ACE-9B27-4BA1-BF1F-BFA7D526DD7A}" dt="2023-01-10T10:38:10.510" v="3050"/>
          <ac:spMkLst>
            <pc:docMk/>
            <pc:sldMk cId="3701724050" sldId="391"/>
            <ac:spMk id="8" creationId="{B3D2D105-4141-4F1E-A03F-CCCA0E76AC30}"/>
          </ac:spMkLst>
        </pc:spChg>
        <pc:graphicFrameChg chg="del">
          <ac:chgData name="Layla Deverson" userId="a7cd20ea-b776-42c5-b2ff-e92f63bd4dd8" providerId="ADAL" clId="{1F528ACE-9B27-4BA1-BF1F-BFA7D526DD7A}" dt="2023-01-09T17:34:05.968" v="2039" actId="478"/>
          <ac:graphicFrameMkLst>
            <pc:docMk/>
            <pc:sldMk cId="3701724050" sldId="391"/>
            <ac:graphicFrameMk id="6" creationId="{977632D3-1E2A-4ABC-95F9-4E5B9F3DD98C}"/>
          </ac:graphicFrameMkLst>
        </pc:graphicFrameChg>
        <pc:picChg chg="add mod modCrop">
          <ac:chgData name="Layla Deverson" userId="a7cd20ea-b776-42c5-b2ff-e92f63bd4dd8" providerId="ADAL" clId="{1F528ACE-9B27-4BA1-BF1F-BFA7D526DD7A}" dt="2023-01-10T10:31:21.997" v="2998" actId="1076"/>
          <ac:picMkLst>
            <pc:docMk/>
            <pc:sldMk cId="3701724050" sldId="391"/>
            <ac:picMk id="7" creationId="{8A6C9264-ECC7-4561-88B9-5133E8ECAAA2}"/>
          </ac:picMkLst>
        </pc:picChg>
      </pc:sldChg>
      <pc:sldChg chg="addSp modSp add del">
        <pc:chgData name="Layla Deverson" userId="a7cd20ea-b776-42c5-b2ff-e92f63bd4dd8" providerId="ADAL" clId="{1F528ACE-9B27-4BA1-BF1F-BFA7D526DD7A}" dt="2023-01-17T14:02:34.921" v="7159" actId="2696"/>
        <pc:sldMkLst>
          <pc:docMk/>
          <pc:sldMk cId="950729295" sldId="392"/>
        </pc:sldMkLst>
        <pc:spChg chg="add mod">
          <ac:chgData name="Layla Deverson" userId="a7cd20ea-b776-42c5-b2ff-e92f63bd4dd8" providerId="ADAL" clId="{1F528ACE-9B27-4BA1-BF1F-BFA7D526DD7A}" dt="2023-01-10T10:38:01.048" v="3044"/>
          <ac:spMkLst>
            <pc:docMk/>
            <pc:sldMk cId="950729295" sldId="392"/>
            <ac:spMk id="5" creationId="{59699037-B5A7-4213-80A7-17AC45757B66}"/>
          </ac:spMkLst>
        </pc:spChg>
      </pc:sldChg>
      <pc:sldChg chg="modSp add del mod ord">
        <pc:chgData name="Layla Deverson" userId="a7cd20ea-b776-42c5-b2ff-e92f63bd4dd8" providerId="ADAL" clId="{1F528ACE-9B27-4BA1-BF1F-BFA7D526DD7A}" dt="2023-01-10T10:33:18.423" v="3008" actId="2696"/>
        <pc:sldMkLst>
          <pc:docMk/>
          <pc:sldMk cId="2278295286" sldId="392"/>
        </pc:sldMkLst>
        <pc:spChg chg="mod">
          <ac:chgData name="Layla Deverson" userId="a7cd20ea-b776-42c5-b2ff-e92f63bd4dd8" providerId="ADAL" clId="{1F528ACE-9B27-4BA1-BF1F-BFA7D526DD7A}" dt="2023-01-10T10:04:13.260" v="2651" actId="20577"/>
          <ac:spMkLst>
            <pc:docMk/>
            <pc:sldMk cId="2278295286" sldId="392"/>
            <ac:spMk id="6" creationId="{C99C37E8-A77D-7C47-A535-0D6615E95EFF}"/>
          </ac:spMkLst>
        </pc:spChg>
        <pc:spChg chg="mod">
          <ac:chgData name="Layla Deverson" userId="a7cd20ea-b776-42c5-b2ff-e92f63bd4dd8" providerId="ADAL" clId="{1F528ACE-9B27-4BA1-BF1F-BFA7D526DD7A}" dt="2023-01-10T10:32:43.703" v="3007" actId="20577"/>
          <ac:spMkLst>
            <pc:docMk/>
            <pc:sldMk cId="2278295286" sldId="392"/>
            <ac:spMk id="7" creationId="{EAB6A266-D924-8C4C-856C-884658D9D2E9}"/>
          </ac:spMkLst>
        </pc:spChg>
      </pc:sldChg>
      <pc:sldChg chg="new del">
        <pc:chgData name="Layla Deverson" userId="a7cd20ea-b776-42c5-b2ff-e92f63bd4dd8" providerId="ADAL" clId="{1F528ACE-9B27-4BA1-BF1F-BFA7D526DD7A}" dt="2023-01-11T09:49:18.049" v="3636" actId="680"/>
        <pc:sldMkLst>
          <pc:docMk/>
          <pc:sldMk cId="1205831803" sldId="393"/>
        </pc:sldMkLst>
      </pc:sldChg>
      <pc:sldChg chg="modSp add del mod ord">
        <pc:chgData name="Layla Deverson" userId="a7cd20ea-b776-42c5-b2ff-e92f63bd4dd8" providerId="ADAL" clId="{1F528ACE-9B27-4BA1-BF1F-BFA7D526DD7A}" dt="2023-01-11T09:38:37.853" v="3634" actId="2696"/>
        <pc:sldMkLst>
          <pc:docMk/>
          <pc:sldMk cId="3611374424" sldId="393"/>
        </pc:sldMkLst>
        <pc:spChg chg="mod">
          <ac:chgData name="Layla Deverson" userId="a7cd20ea-b776-42c5-b2ff-e92f63bd4dd8" providerId="ADAL" clId="{1F528ACE-9B27-4BA1-BF1F-BFA7D526DD7A}" dt="2023-01-11T09:26:55.019" v="3082" actId="20577"/>
          <ac:spMkLst>
            <pc:docMk/>
            <pc:sldMk cId="3611374424" sldId="393"/>
            <ac:spMk id="2" creationId="{023E6EA9-B589-4A2D-BFD5-A77AF5AD980C}"/>
          </ac:spMkLst>
        </pc:spChg>
      </pc:sldChg>
      <pc:sldChg chg="delSp modSp add mod ord addCm delCm modCm">
        <pc:chgData name="Layla Deverson" userId="a7cd20ea-b776-42c5-b2ff-e92f63bd4dd8" providerId="ADAL" clId="{1F528ACE-9B27-4BA1-BF1F-BFA7D526DD7A}" dt="2023-03-01T10:23:07.220" v="17427"/>
        <pc:sldMkLst>
          <pc:docMk/>
          <pc:sldMk cId="4043841136" sldId="393"/>
        </pc:sldMkLst>
        <pc:spChg chg="mod">
          <ac:chgData name="Layla Deverson" userId="a7cd20ea-b776-42c5-b2ff-e92f63bd4dd8" providerId="ADAL" clId="{1F528ACE-9B27-4BA1-BF1F-BFA7D526DD7A}" dt="2023-01-19T17:21:45.658" v="8151" actId="20577"/>
          <ac:spMkLst>
            <pc:docMk/>
            <pc:sldMk cId="4043841136" sldId="393"/>
            <ac:spMk id="2" creationId="{A4FE80A1-6AE5-4B25-9D5A-8382352E0CA3}"/>
          </ac:spMkLst>
        </pc:spChg>
        <pc:spChg chg="mod">
          <ac:chgData name="Layla Deverson" userId="a7cd20ea-b776-42c5-b2ff-e92f63bd4dd8" providerId="ADAL" clId="{1F528ACE-9B27-4BA1-BF1F-BFA7D526DD7A}" dt="2023-02-22T17:13:50.590" v="17413" actId="20577"/>
          <ac:spMkLst>
            <pc:docMk/>
            <pc:sldMk cId="4043841136" sldId="393"/>
            <ac:spMk id="3" creationId="{53D4034B-716B-4D69-9A29-1CD008C0F574}"/>
          </ac:spMkLst>
        </pc:spChg>
        <pc:picChg chg="del">
          <ac:chgData name="Layla Deverson" userId="a7cd20ea-b776-42c5-b2ff-e92f63bd4dd8" providerId="ADAL" clId="{1F528ACE-9B27-4BA1-BF1F-BFA7D526DD7A}" dt="2023-01-11T09:49:51.208" v="3747" actId="478"/>
          <ac:picMkLst>
            <pc:docMk/>
            <pc:sldMk cId="4043841136" sldId="393"/>
            <ac:picMk id="7" creationId="{8A6C9264-ECC7-4561-88B9-5133E8ECAAA2}"/>
          </ac:picMkLst>
        </pc:picChg>
      </pc:sldChg>
      <pc:sldChg chg="modSp add mod ord">
        <pc:chgData name="Layla Deverson" userId="a7cd20ea-b776-42c5-b2ff-e92f63bd4dd8" providerId="ADAL" clId="{1F528ACE-9B27-4BA1-BF1F-BFA7D526DD7A}" dt="2023-01-20T09:37:09.776" v="9297" actId="20577"/>
        <pc:sldMkLst>
          <pc:docMk/>
          <pc:sldMk cId="3986177694" sldId="394"/>
        </pc:sldMkLst>
        <pc:spChg chg="mod">
          <ac:chgData name="Layla Deverson" userId="a7cd20ea-b776-42c5-b2ff-e92f63bd4dd8" providerId="ADAL" clId="{1F528ACE-9B27-4BA1-BF1F-BFA7D526DD7A}" dt="2023-01-20T09:37:09.776" v="9297" actId="20577"/>
          <ac:spMkLst>
            <pc:docMk/>
            <pc:sldMk cId="3986177694" sldId="394"/>
            <ac:spMk id="2" creationId="{023E6EA9-B589-4A2D-BFD5-A77AF5AD980C}"/>
          </ac:spMkLst>
        </pc:spChg>
      </pc:sldChg>
      <pc:sldChg chg="modSp add del mod ord">
        <pc:chgData name="Layla Deverson" userId="a7cd20ea-b776-42c5-b2ff-e92f63bd4dd8" providerId="ADAL" clId="{1F528ACE-9B27-4BA1-BF1F-BFA7D526DD7A}" dt="2023-01-11T09:38:37.853" v="3634" actId="2696"/>
        <pc:sldMkLst>
          <pc:docMk/>
          <pc:sldMk cId="4074158635" sldId="394"/>
        </pc:sldMkLst>
        <pc:spChg chg="mod">
          <ac:chgData name="Layla Deverson" userId="a7cd20ea-b776-42c5-b2ff-e92f63bd4dd8" providerId="ADAL" clId="{1F528ACE-9B27-4BA1-BF1F-BFA7D526DD7A}" dt="2023-01-11T09:36:44.828" v="3477" actId="20577"/>
          <ac:spMkLst>
            <pc:docMk/>
            <pc:sldMk cId="4074158635" sldId="394"/>
            <ac:spMk id="6" creationId="{C99C37E8-A77D-7C47-A535-0D6615E95EFF}"/>
          </ac:spMkLst>
        </pc:spChg>
        <pc:spChg chg="mod">
          <ac:chgData name="Layla Deverson" userId="a7cd20ea-b776-42c5-b2ff-e92f63bd4dd8" providerId="ADAL" clId="{1F528ACE-9B27-4BA1-BF1F-BFA7D526DD7A}" dt="2023-01-11T09:37:56.556" v="3633" actId="20577"/>
          <ac:spMkLst>
            <pc:docMk/>
            <pc:sldMk cId="4074158635" sldId="394"/>
            <ac:spMk id="9" creationId="{3540AA55-AB6A-4CF9-A08F-601101518099}"/>
          </ac:spMkLst>
        </pc:spChg>
      </pc:sldChg>
      <pc:sldChg chg="modSp add mod delCm modCm">
        <pc:chgData name="Layla Deverson" userId="a7cd20ea-b776-42c5-b2ff-e92f63bd4dd8" providerId="ADAL" clId="{1F528ACE-9B27-4BA1-BF1F-BFA7D526DD7A}" dt="2023-02-14T15:51:37.419" v="16463"/>
        <pc:sldMkLst>
          <pc:docMk/>
          <pc:sldMk cId="1904270059" sldId="395"/>
        </pc:sldMkLst>
        <pc:spChg chg="mod">
          <ac:chgData name="Layla Deverson" userId="a7cd20ea-b776-42c5-b2ff-e92f63bd4dd8" providerId="ADAL" clId="{1F528ACE-9B27-4BA1-BF1F-BFA7D526DD7A}" dt="2023-01-17T09:33:22.643" v="4696" actId="20577"/>
          <ac:spMkLst>
            <pc:docMk/>
            <pc:sldMk cId="1904270059" sldId="395"/>
            <ac:spMk id="7" creationId="{F78B96D0-2F5B-D84E-A531-69A5D9B50E7D}"/>
          </ac:spMkLst>
        </pc:spChg>
        <pc:spChg chg="mod">
          <ac:chgData name="Layla Deverson" userId="a7cd20ea-b776-42c5-b2ff-e92f63bd4dd8" providerId="ADAL" clId="{1F528ACE-9B27-4BA1-BF1F-BFA7D526DD7A}" dt="2023-01-17T09:45:11.331" v="4706" actId="3626"/>
          <ac:spMkLst>
            <pc:docMk/>
            <pc:sldMk cId="1904270059" sldId="395"/>
            <ac:spMk id="8" creationId="{BB37ABB8-A76A-C34B-9A49-6A9F604C47C5}"/>
          </ac:spMkLst>
        </pc:spChg>
      </pc:sldChg>
      <pc:sldChg chg="modSp add mod ord addCm delCm modCm">
        <pc:chgData name="Layla Deverson" userId="a7cd20ea-b776-42c5-b2ff-e92f63bd4dd8" providerId="ADAL" clId="{1F528ACE-9B27-4BA1-BF1F-BFA7D526DD7A}" dt="2023-02-23T17:24:45.829" v="17423"/>
        <pc:sldMkLst>
          <pc:docMk/>
          <pc:sldMk cId="929971630" sldId="396"/>
        </pc:sldMkLst>
        <pc:spChg chg="mod">
          <ac:chgData name="Layla Deverson" userId="a7cd20ea-b776-42c5-b2ff-e92f63bd4dd8" providerId="ADAL" clId="{1F528ACE-9B27-4BA1-BF1F-BFA7D526DD7A}" dt="2023-01-19T09:25:14.079" v="7622" actId="20577"/>
          <ac:spMkLst>
            <pc:docMk/>
            <pc:sldMk cId="929971630" sldId="396"/>
            <ac:spMk id="6" creationId="{C99C37E8-A77D-7C47-A535-0D6615E95EFF}"/>
          </ac:spMkLst>
        </pc:spChg>
        <pc:spChg chg="mod">
          <ac:chgData name="Layla Deverson" userId="a7cd20ea-b776-42c5-b2ff-e92f63bd4dd8" providerId="ADAL" clId="{1F528ACE-9B27-4BA1-BF1F-BFA7D526DD7A}" dt="2023-02-23T17:24:34.076" v="17420" actId="20577"/>
          <ac:spMkLst>
            <pc:docMk/>
            <pc:sldMk cId="929971630" sldId="396"/>
            <ac:spMk id="7" creationId="{EAB6A266-D924-8C4C-856C-884658D9D2E9}"/>
          </ac:spMkLst>
        </pc:spChg>
      </pc:sldChg>
      <pc:sldChg chg="modSp add mod ord addCm delCm modCm">
        <pc:chgData name="Layla Deverson" userId="a7cd20ea-b776-42c5-b2ff-e92f63bd4dd8" providerId="ADAL" clId="{1F528ACE-9B27-4BA1-BF1F-BFA7D526DD7A}" dt="2023-03-08T13:36:34.428" v="17512" actId="20577"/>
        <pc:sldMkLst>
          <pc:docMk/>
          <pc:sldMk cId="241886118" sldId="397"/>
        </pc:sldMkLst>
        <pc:spChg chg="mod">
          <ac:chgData name="Layla Deverson" userId="a7cd20ea-b776-42c5-b2ff-e92f63bd4dd8" providerId="ADAL" clId="{1F528ACE-9B27-4BA1-BF1F-BFA7D526DD7A}" dt="2023-03-08T13:36:34.428" v="17512" actId="20577"/>
          <ac:spMkLst>
            <pc:docMk/>
            <pc:sldMk cId="241886118" sldId="397"/>
            <ac:spMk id="3" creationId="{53D4034B-716B-4D69-9A29-1CD008C0F574}"/>
          </ac:spMkLst>
        </pc:spChg>
      </pc:sldChg>
      <pc:sldChg chg="addSp delSp modSp new mod addCm delCm modCm">
        <pc:chgData name="Layla Deverson" userId="a7cd20ea-b776-42c5-b2ff-e92f63bd4dd8" providerId="ADAL" clId="{1F528ACE-9B27-4BA1-BF1F-BFA7D526DD7A}" dt="2023-02-14T15:51:45.205" v="16464"/>
        <pc:sldMkLst>
          <pc:docMk/>
          <pc:sldMk cId="1976040540" sldId="398"/>
        </pc:sldMkLst>
        <pc:spChg chg="mod">
          <ac:chgData name="Layla Deverson" userId="a7cd20ea-b776-42c5-b2ff-e92f63bd4dd8" providerId="ADAL" clId="{1F528ACE-9B27-4BA1-BF1F-BFA7D526DD7A}" dt="2023-01-19T15:00:47.169" v="7763" actId="20577"/>
          <ac:spMkLst>
            <pc:docMk/>
            <pc:sldMk cId="1976040540" sldId="398"/>
            <ac:spMk id="2" creationId="{D7AE77A7-AA48-4B5A-83AF-2D719B950F3C}"/>
          </ac:spMkLst>
        </pc:spChg>
        <pc:spChg chg="del mod">
          <ac:chgData name="Layla Deverson" userId="a7cd20ea-b776-42c5-b2ff-e92f63bd4dd8" providerId="ADAL" clId="{1F528ACE-9B27-4BA1-BF1F-BFA7D526DD7A}" dt="2023-01-19T11:05:32.061" v="7697" actId="478"/>
          <ac:spMkLst>
            <pc:docMk/>
            <pc:sldMk cId="1976040540" sldId="398"/>
            <ac:spMk id="3" creationId="{A7AA37AF-1366-4A51-9157-7FA148C434DB}"/>
          </ac:spMkLst>
        </pc:spChg>
        <pc:spChg chg="add del mod">
          <ac:chgData name="Layla Deverson" userId="a7cd20ea-b776-42c5-b2ff-e92f63bd4dd8" providerId="ADAL" clId="{1F528ACE-9B27-4BA1-BF1F-BFA7D526DD7A}" dt="2023-01-19T15:02:04.689" v="7888"/>
          <ac:spMkLst>
            <pc:docMk/>
            <pc:sldMk cId="1976040540" sldId="398"/>
            <ac:spMk id="8" creationId="{F7A76CB7-F515-483D-A164-73365750733C}"/>
          </ac:spMkLst>
        </pc:spChg>
        <pc:spChg chg="add mod">
          <ac:chgData name="Layla Deverson" userId="a7cd20ea-b776-42c5-b2ff-e92f63bd4dd8" providerId="ADAL" clId="{1F528ACE-9B27-4BA1-BF1F-BFA7D526DD7A}" dt="2023-01-19T15:26:22.516" v="8107" actId="20577"/>
          <ac:spMkLst>
            <pc:docMk/>
            <pc:sldMk cId="1976040540" sldId="398"/>
            <ac:spMk id="9" creationId="{F5CEDDAF-DA67-4492-9289-E05748D186E6}"/>
          </ac:spMkLst>
        </pc:spChg>
        <pc:graphicFrameChg chg="add del mod modGraphic">
          <ac:chgData name="Layla Deverson" userId="a7cd20ea-b776-42c5-b2ff-e92f63bd4dd8" providerId="ADAL" clId="{1F528ACE-9B27-4BA1-BF1F-BFA7D526DD7A}" dt="2023-01-19T15:01:38.763" v="7873" actId="478"/>
          <ac:graphicFrameMkLst>
            <pc:docMk/>
            <pc:sldMk cId="1976040540" sldId="398"/>
            <ac:graphicFrameMk id="6" creationId="{62DF8775-7E6B-449A-BF50-E963A9D19924}"/>
          </ac:graphicFrameMkLst>
        </pc:graphicFrameChg>
      </pc:sldChg>
      <pc:sldChg chg="modSp add mod ord addCm delCm modCm">
        <pc:chgData name="Layla Deverson" userId="a7cd20ea-b776-42c5-b2ff-e92f63bd4dd8" providerId="ADAL" clId="{1F528ACE-9B27-4BA1-BF1F-BFA7D526DD7A}" dt="2023-02-15T17:22:03.387" v="16817" actId="20577"/>
        <pc:sldMkLst>
          <pc:docMk/>
          <pc:sldMk cId="3926025517" sldId="399"/>
        </pc:sldMkLst>
        <pc:spChg chg="mod">
          <ac:chgData name="Layla Deverson" userId="a7cd20ea-b776-42c5-b2ff-e92f63bd4dd8" providerId="ADAL" clId="{1F528ACE-9B27-4BA1-BF1F-BFA7D526DD7A}" dt="2023-01-20T17:00:56.514" v="11579" actId="20577"/>
          <ac:spMkLst>
            <pc:docMk/>
            <pc:sldMk cId="3926025517" sldId="399"/>
            <ac:spMk id="2" creationId="{A4FE80A1-6AE5-4B25-9D5A-8382352E0CA3}"/>
          </ac:spMkLst>
        </pc:spChg>
        <pc:spChg chg="mod">
          <ac:chgData name="Layla Deverson" userId="a7cd20ea-b776-42c5-b2ff-e92f63bd4dd8" providerId="ADAL" clId="{1F528ACE-9B27-4BA1-BF1F-BFA7D526DD7A}" dt="2023-02-15T17:22:03.387" v="16817" actId="20577"/>
          <ac:spMkLst>
            <pc:docMk/>
            <pc:sldMk cId="3926025517" sldId="399"/>
            <ac:spMk id="3" creationId="{53D4034B-716B-4D69-9A29-1CD008C0F574}"/>
          </ac:spMkLst>
        </pc:spChg>
      </pc:sldChg>
      <pc:sldChg chg="modSp add del mod">
        <pc:chgData name="Layla Deverson" userId="a7cd20ea-b776-42c5-b2ff-e92f63bd4dd8" providerId="ADAL" clId="{1F528ACE-9B27-4BA1-BF1F-BFA7D526DD7A}" dt="2023-01-20T11:35:43.223" v="11271" actId="2696"/>
        <pc:sldMkLst>
          <pc:docMk/>
          <pc:sldMk cId="58687954" sldId="400"/>
        </pc:sldMkLst>
        <pc:spChg chg="mod">
          <ac:chgData name="Layla Deverson" userId="a7cd20ea-b776-42c5-b2ff-e92f63bd4dd8" providerId="ADAL" clId="{1F528ACE-9B27-4BA1-BF1F-BFA7D526DD7A}" dt="2023-01-19T17:21:54.195" v="8187" actId="5793"/>
          <ac:spMkLst>
            <pc:docMk/>
            <pc:sldMk cId="58687954" sldId="400"/>
            <ac:spMk id="2" creationId="{A4FE80A1-6AE5-4B25-9D5A-8382352E0CA3}"/>
          </ac:spMkLst>
        </pc:spChg>
        <pc:spChg chg="mod">
          <ac:chgData name="Layla Deverson" userId="a7cd20ea-b776-42c5-b2ff-e92f63bd4dd8" providerId="ADAL" clId="{1F528ACE-9B27-4BA1-BF1F-BFA7D526DD7A}" dt="2023-01-20T09:35:47.893" v="9271" actId="20577"/>
          <ac:spMkLst>
            <pc:docMk/>
            <pc:sldMk cId="58687954" sldId="400"/>
            <ac:spMk id="3" creationId="{53D4034B-716B-4D69-9A29-1CD008C0F574}"/>
          </ac:spMkLst>
        </pc:spChg>
      </pc:sldChg>
      <pc:sldChg chg="modSp add del mod ord addCm">
        <pc:chgData name="Layla Deverson" userId="a7cd20ea-b776-42c5-b2ff-e92f63bd4dd8" providerId="ADAL" clId="{1F528ACE-9B27-4BA1-BF1F-BFA7D526DD7A}" dt="2023-03-01T09:52:34.091" v="17426" actId="2696"/>
        <pc:sldMkLst>
          <pc:docMk/>
          <pc:sldMk cId="76514968" sldId="401"/>
        </pc:sldMkLst>
        <pc:spChg chg="mod">
          <ac:chgData name="Layla Deverson" userId="a7cd20ea-b776-42c5-b2ff-e92f63bd4dd8" providerId="ADAL" clId="{1F528ACE-9B27-4BA1-BF1F-BFA7D526DD7A}" dt="2023-01-19T17:23:59.422" v="8211" actId="20577"/>
          <ac:spMkLst>
            <pc:docMk/>
            <pc:sldMk cId="76514968" sldId="401"/>
            <ac:spMk id="2" creationId="{E95C9113-C643-1130-FB70-22DC9B8F0740}"/>
          </ac:spMkLst>
        </pc:spChg>
        <pc:spChg chg="mod">
          <ac:chgData name="Layla Deverson" userId="a7cd20ea-b776-42c5-b2ff-e92f63bd4dd8" providerId="ADAL" clId="{1F528ACE-9B27-4BA1-BF1F-BFA7D526DD7A}" dt="2023-01-20T08:46:31.873" v="8582" actId="20577"/>
          <ac:spMkLst>
            <pc:docMk/>
            <pc:sldMk cId="76514968" sldId="401"/>
            <ac:spMk id="5" creationId="{A3142CF8-CBF4-2F51-303A-7458910EC0FD}"/>
          </ac:spMkLst>
        </pc:spChg>
      </pc:sldChg>
      <pc:sldChg chg="add">
        <pc:chgData name="Layla Deverson" userId="a7cd20ea-b776-42c5-b2ff-e92f63bd4dd8" providerId="ADAL" clId="{1F528ACE-9B27-4BA1-BF1F-BFA7D526DD7A}" dt="2023-01-20T10:20:30.795" v="10404" actId="2890"/>
        <pc:sldMkLst>
          <pc:docMk/>
          <pc:sldMk cId="853181432" sldId="402"/>
        </pc:sldMkLst>
      </pc:sldChg>
      <pc:sldChg chg="modSp new del mod">
        <pc:chgData name="Layla Deverson" userId="a7cd20ea-b776-42c5-b2ff-e92f63bd4dd8" providerId="ADAL" clId="{1F528ACE-9B27-4BA1-BF1F-BFA7D526DD7A}" dt="2023-01-20T10:20:27.515" v="10403" actId="47"/>
        <pc:sldMkLst>
          <pc:docMk/>
          <pc:sldMk cId="3060262857" sldId="402"/>
        </pc:sldMkLst>
        <pc:spChg chg="mod">
          <ac:chgData name="Layla Deverson" userId="a7cd20ea-b776-42c5-b2ff-e92f63bd4dd8" providerId="ADAL" clId="{1F528ACE-9B27-4BA1-BF1F-BFA7D526DD7A}" dt="2023-01-20T10:19:32.332" v="10297" actId="20577"/>
          <ac:spMkLst>
            <pc:docMk/>
            <pc:sldMk cId="3060262857" sldId="402"/>
            <ac:spMk id="3" creationId="{8FB40A3C-C33F-4022-B4E2-0F8F151BD92C}"/>
          </ac:spMkLst>
        </pc:spChg>
        <pc:spChg chg="mod">
          <ac:chgData name="Layla Deverson" userId="a7cd20ea-b776-42c5-b2ff-e92f63bd4dd8" providerId="ADAL" clId="{1F528ACE-9B27-4BA1-BF1F-BFA7D526DD7A}" dt="2023-01-20T10:20:10.743" v="10402" actId="113"/>
          <ac:spMkLst>
            <pc:docMk/>
            <pc:sldMk cId="3060262857" sldId="402"/>
            <ac:spMk id="5" creationId="{1306BED8-75C8-42FB-B835-03F2AF421765}"/>
          </ac:spMkLst>
        </pc:spChg>
      </pc:sldChg>
      <pc:sldChg chg="modSp add mod addCm delCm modCm">
        <pc:chgData name="Layla Deverson" userId="a7cd20ea-b776-42c5-b2ff-e92f63bd4dd8" providerId="ADAL" clId="{1F528ACE-9B27-4BA1-BF1F-BFA7D526DD7A}" dt="2023-03-21T14:34:43.964" v="17570" actId="20577"/>
        <pc:sldMkLst>
          <pc:docMk/>
          <pc:sldMk cId="1185689898" sldId="403"/>
        </pc:sldMkLst>
        <pc:spChg chg="mod">
          <ac:chgData name="Layla Deverson" userId="a7cd20ea-b776-42c5-b2ff-e92f63bd4dd8" providerId="ADAL" clId="{1F528ACE-9B27-4BA1-BF1F-BFA7D526DD7A}" dt="2023-01-20T17:01:03.002" v="11590" actId="20577"/>
          <ac:spMkLst>
            <pc:docMk/>
            <pc:sldMk cId="1185689898" sldId="403"/>
            <ac:spMk id="2" creationId="{A4FE80A1-6AE5-4B25-9D5A-8382352E0CA3}"/>
          </ac:spMkLst>
        </pc:spChg>
        <pc:spChg chg="mod">
          <ac:chgData name="Layla Deverson" userId="a7cd20ea-b776-42c5-b2ff-e92f63bd4dd8" providerId="ADAL" clId="{1F528ACE-9B27-4BA1-BF1F-BFA7D526DD7A}" dt="2023-03-21T14:34:43.964" v="17570" actId="20577"/>
          <ac:spMkLst>
            <pc:docMk/>
            <pc:sldMk cId="1185689898" sldId="403"/>
            <ac:spMk id="3" creationId="{53D4034B-716B-4D69-9A29-1CD008C0F574}"/>
          </ac:spMkLst>
        </pc:spChg>
      </pc:sldChg>
    </pc:docChg>
  </pc:docChgLst>
  <pc:docChgLst>
    <pc:chgData name="Layla Deverson" userId="S::l.deverson@wellcome.ac.uk::a7cd20ea-b776-42c5-b2ff-e92f63bd4dd8" providerId="AD" clId="Web-{8EB82FA3-BB44-6877-5982-25FC2862DB51}"/>
    <pc:docChg chg="mod addSld delSld modSld sldOrd">
      <pc:chgData name="Layla Deverson" userId="S::l.deverson@wellcome.ac.uk::a7cd20ea-b776-42c5-b2ff-e92f63bd4dd8" providerId="AD" clId="Web-{8EB82FA3-BB44-6877-5982-25FC2862DB51}" dt="2023-01-05T11:13:51.668" v="143" actId="14100"/>
      <pc:docMkLst>
        <pc:docMk/>
      </pc:docMkLst>
      <pc:sldChg chg="modSp">
        <pc:chgData name="Layla Deverson" userId="S::l.deverson@wellcome.ac.uk::a7cd20ea-b776-42c5-b2ff-e92f63bd4dd8" providerId="AD" clId="Web-{8EB82FA3-BB44-6877-5982-25FC2862DB51}" dt="2023-01-05T10:39:06.100" v="37" actId="20577"/>
        <pc:sldMkLst>
          <pc:docMk/>
          <pc:sldMk cId="1932867050" sldId="295"/>
        </pc:sldMkLst>
        <pc:spChg chg="mod">
          <ac:chgData name="Layla Deverson" userId="S::l.deverson@wellcome.ac.uk::a7cd20ea-b776-42c5-b2ff-e92f63bd4dd8" providerId="AD" clId="Web-{8EB82FA3-BB44-6877-5982-25FC2862DB51}" dt="2023-01-05T10:39:06.100" v="37" actId="20577"/>
          <ac:spMkLst>
            <pc:docMk/>
            <pc:sldMk cId="1932867050" sldId="295"/>
            <ac:spMk id="2" creationId="{F8A2FCD3-36D3-9441-9B85-9587A0D56658}"/>
          </ac:spMkLst>
        </pc:spChg>
      </pc:sldChg>
      <pc:sldChg chg="modSp">
        <pc:chgData name="Layla Deverson" userId="S::l.deverson@wellcome.ac.uk::a7cd20ea-b776-42c5-b2ff-e92f63bd4dd8" providerId="AD" clId="Web-{8EB82FA3-BB44-6877-5982-25FC2862DB51}" dt="2023-01-05T11:13:51.668" v="143" actId="14100"/>
        <pc:sldMkLst>
          <pc:docMk/>
          <pc:sldMk cId="4046544254" sldId="342"/>
        </pc:sldMkLst>
        <pc:spChg chg="mod">
          <ac:chgData name="Layla Deverson" userId="S::l.deverson@wellcome.ac.uk::a7cd20ea-b776-42c5-b2ff-e92f63bd4dd8" providerId="AD" clId="Web-{8EB82FA3-BB44-6877-5982-25FC2862DB51}" dt="2023-01-05T11:13:51.668" v="143" actId="14100"/>
          <ac:spMkLst>
            <pc:docMk/>
            <pc:sldMk cId="4046544254" sldId="342"/>
            <ac:spMk id="2" creationId="{023E6EA9-B589-4A2D-BFD5-A77AF5AD980C}"/>
          </ac:spMkLst>
        </pc:spChg>
      </pc:sldChg>
      <pc:sldChg chg="addSp delSp modSp">
        <pc:chgData name="Layla Deverson" userId="S::l.deverson@wellcome.ac.uk::a7cd20ea-b776-42c5-b2ff-e92f63bd4dd8" providerId="AD" clId="Web-{8EB82FA3-BB44-6877-5982-25FC2862DB51}" dt="2023-01-05T10:46:24.456" v="45" actId="14100"/>
        <pc:sldMkLst>
          <pc:docMk/>
          <pc:sldMk cId="1109387206" sldId="356"/>
        </pc:sldMkLst>
        <pc:spChg chg="del">
          <ac:chgData name="Layla Deverson" userId="S::l.deverson@wellcome.ac.uk::a7cd20ea-b776-42c5-b2ff-e92f63bd4dd8" providerId="AD" clId="Web-{8EB82FA3-BB44-6877-5982-25FC2862DB51}" dt="2023-01-05T10:45:52.080" v="38"/>
          <ac:spMkLst>
            <pc:docMk/>
            <pc:sldMk cId="1109387206" sldId="356"/>
            <ac:spMk id="2" creationId="{6E0FAC09-B43D-47D3-ABC1-9CA9862C08A8}"/>
          </ac:spMkLst>
        </pc:spChg>
        <pc:spChg chg="mod">
          <ac:chgData name="Layla Deverson" userId="S::l.deverson@wellcome.ac.uk::a7cd20ea-b776-42c5-b2ff-e92f63bd4dd8" providerId="AD" clId="Web-{8EB82FA3-BB44-6877-5982-25FC2862DB51}" dt="2023-01-05T10:35:28.673" v="19" actId="20577"/>
          <ac:spMkLst>
            <pc:docMk/>
            <pc:sldMk cId="1109387206" sldId="356"/>
            <ac:spMk id="3" creationId="{B670C7EF-6BEF-48D6-B027-6F522280FD98}"/>
          </ac:spMkLst>
        </pc:spChg>
        <pc:spChg chg="mod">
          <ac:chgData name="Layla Deverson" userId="S::l.deverson@wellcome.ac.uk::a7cd20ea-b776-42c5-b2ff-e92f63bd4dd8" providerId="AD" clId="Web-{8EB82FA3-BB44-6877-5982-25FC2862DB51}" dt="2023-01-05T10:46:24.456" v="45" actId="14100"/>
          <ac:spMkLst>
            <pc:docMk/>
            <pc:sldMk cId="1109387206" sldId="356"/>
            <ac:spMk id="5" creationId="{24878002-3E26-4245-A531-93391C1F46CA}"/>
          </ac:spMkLst>
        </pc:spChg>
        <pc:picChg chg="add mod ord modCrop">
          <ac:chgData name="Layla Deverson" userId="S::l.deverson@wellcome.ac.uk::a7cd20ea-b776-42c5-b2ff-e92f63bd4dd8" providerId="AD" clId="Web-{8EB82FA3-BB44-6877-5982-25FC2862DB51}" dt="2023-01-05T10:45:57.580" v="40" actId="1076"/>
          <ac:picMkLst>
            <pc:docMk/>
            <pc:sldMk cId="1109387206" sldId="356"/>
            <ac:picMk id="6" creationId="{27AC6640-A2DD-FCD4-0DF4-CEFE73F2EFD4}"/>
          </ac:picMkLst>
        </pc:picChg>
      </pc:sldChg>
      <pc:sldChg chg="modSp ord">
        <pc:chgData name="Layla Deverson" userId="S::l.deverson@wellcome.ac.uk::a7cd20ea-b776-42c5-b2ff-e92f63bd4dd8" providerId="AD" clId="Web-{8EB82FA3-BB44-6877-5982-25FC2862DB51}" dt="2023-01-05T10:51:59.933" v="66" actId="20577"/>
        <pc:sldMkLst>
          <pc:docMk/>
          <pc:sldMk cId="568742045" sldId="367"/>
        </pc:sldMkLst>
        <pc:spChg chg="mod">
          <ac:chgData name="Layla Deverson" userId="S::l.deverson@wellcome.ac.uk::a7cd20ea-b776-42c5-b2ff-e92f63bd4dd8" providerId="AD" clId="Web-{8EB82FA3-BB44-6877-5982-25FC2862DB51}" dt="2023-01-05T10:51:59.933" v="66" actId="20577"/>
          <ac:spMkLst>
            <pc:docMk/>
            <pc:sldMk cId="568742045" sldId="367"/>
            <ac:spMk id="5" creationId="{75497CF9-4F8A-6905-3632-C1A3A7F6D692}"/>
          </ac:spMkLst>
        </pc:spChg>
      </pc:sldChg>
      <pc:sldChg chg="modSp del">
        <pc:chgData name="Layla Deverson" userId="S::l.deverson@wellcome.ac.uk::a7cd20ea-b776-42c5-b2ff-e92f63bd4dd8" providerId="AD" clId="Web-{8EB82FA3-BB44-6877-5982-25FC2862DB51}" dt="2023-01-05T11:00:09.983" v="83"/>
        <pc:sldMkLst>
          <pc:docMk/>
          <pc:sldMk cId="3507458367" sldId="380"/>
        </pc:sldMkLst>
        <pc:spChg chg="mod">
          <ac:chgData name="Layla Deverson" userId="S::l.deverson@wellcome.ac.uk::a7cd20ea-b776-42c5-b2ff-e92f63bd4dd8" providerId="AD" clId="Web-{8EB82FA3-BB44-6877-5982-25FC2862DB51}" dt="2023-01-05T10:59:31.232" v="76" actId="20577"/>
          <ac:spMkLst>
            <pc:docMk/>
            <pc:sldMk cId="3507458367" sldId="380"/>
            <ac:spMk id="2" creationId="{35649BEC-FF6F-D305-FA4C-C25487B050BF}"/>
          </ac:spMkLst>
        </pc:spChg>
        <pc:spChg chg="mod">
          <ac:chgData name="Layla Deverson" userId="S::l.deverson@wellcome.ac.uk::a7cd20ea-b776-42c5-b2ff-e92f63bd4dd8" providerId="AD" clId="Web-{8EB82FA3-BB44-6877-5982-25FC2862DB51}" dt="2023-01-05T10:59:34.279" v="78" actId="20577"/>
          <ac:spMkLst>
            <pc:docMk/>
            <pc:sldMk cId="3507458367" sldId="380"/>
            <ac:spMk id="5" creationId="{BB64C6C5-02A9-5FC6-A83F-F3623692D919}"/>
          </ac:spMkLst>
        </pc:spChg>
      </pc:sldChg>
      <pc:sldChg chg="modSp">
        <pc:chgData name="Layla Deverson" userId="S::l.deverson@wellcome.ac.uk::a7cd20ea-b776-42c5-b2ff-e92f63bd4dd8" providerId="AD" clId="Web-{8EB82FA3-BB44-6877-5982-25FC2862DB51}" dt="2023-01-05T11:02:10.066" v="107" actId="20577"/>
        <pc:sldMkLst>
          <pc:docMk/>
          <pc:sldMk cId="4024869768" sldId="381"/>
        </pc:sldMkLst>
        <pc:spChg chg="mod">
          <ac:chgData name="Layla Deverson" userId="S::l.deverson@wellcome.ac.uk::a7cd20ea-b776-42c5-b2ff-e92f63bd4dd8" providerId="AD" clId="Web-{8EB82FA3-BB44-6877-5982-25FC2862DB51}" dt="2023-01-05T11:02:10.066" v="107" actId="20577"/>
          <ac:spMkLst>
            <pc:docMk/>
            <pc:sldMk cId="4024869768" sldId="381"/>
            <ac:spMk id="2" creationId="{EC2B73FD-8274-490E-85BE-338BF323D3EA}"/>
          </ac:spMkLst>
        </pc:spChg>
      </pc:sldChg>
      <pc:sldChg chg="addCm">
        <pc:chgData name="Layla Deverson" userId="S::l.deverson@wellcome.ac.uk::a7cd20ea-b776-42c5-b2ff-e92f63bd4dd8" providerId="AD" clId="Web-{8EB82FA3-BB44-6877-5982-25FC2862DB51}" dt="2023-01-05T11:12:58.307" v="139"/>
        <pc:sldMkLst>
          <pc:docMk/>
          <pc:sldMk cId="2717500426" sldId="383"/>
        </pc:sldMkLst>
      </pc:sldChg>
      <pc:sldChg chg="modSp add replId">
        <pc:chgData name="Layla Deverson" userId="S::l.deverson@wellcome.ac.uk::a7cd20ea-b776-42c5-b2ff-e92f63bd4dd8" providerId="AD" clId="Web-{8EB82FA3-BB44-6877-5982-25FC2862DB51}" dt="2023-01-05T11:13:31.120" v="141" actId="20577"/>
        <pc:sldMkLst>
          <pc:docMk/>
          <pc:sldMk cId="3035756512" sldId="385"/>
        </pc:sldMkLst>
        <pc:spChg chg="mod">
          <ac:chgData name="Layla Deverson" userId="S::l.deverson@wellcome.ac.uk::a7cd20ea-b776-42c5-b2ff-e92f63bd4dd8" providerId="AD" clId="Web-{8EB82FA3-BB44-6877-5982-25FC2862DB51}" dt="2023-01-05T11:06:16.621" v="127" actId="20577"/>
          <ac:spMkLst>
            <pc:docMk/>
            <pc:sldMk cId="3035756512" sldId="385"/>
            <ac:spMk id="2" creationId="{35649BEC-FF6F-D305-FA4C-C25487B050BF}"/>
          </ac:spMkLst>
        </pc:spChg>
        <pc:spChg chg="mod">
          <ac:chgData name="Layla Deverson" userId="S::l.deverson@wellcome.ac.uk::a7cd20ea-b776-42c5-b2ff-e92f63bd4dd8" providerId="AD" clId="Web-{8EB82FA3-BB44-6877-5982-25FC2862DB51}" dt="2023-01-05T11:13:31.120" v="141" actId="20577"/>
          <ac:spMkLst>
            <pc:docMk/>
            <pc:sldMk cId="3035756512" sldId="385"/>
            <ac:spMk id="5" creationId="{BB64C6C5-02A9-5FC6-A83F-F3623692D919}"/>
          </ac:spMkLst>
        </pc:spChg>
      </pc:sldChg>
      <pc:sldChg chg="addSp delSp modSp new ord">
        <pc:chgData name="Layla Deverson" userId="S::l.deverson@wellcome.ac.uk::a7cd20ea-b776-42c5-b2ff-e92f63bd4dd8" providerId="AD" clId="Web-{8EB82FA3-BB44-6877-5982-25FC2862DB51}" dt="2023-01-05T11:03:18.755" v="123" actId="20577"/>
        <pc:sldMkLst>
          <pc:docMk/>
          <pc:sldMk cId="817385744" sldId="386"/>
        </pc:sldMkLst>
        <pc:spChg chg="add del">
          <ac:chgData name="Layla Deverson" userId="S::l.deverson@wellcome.ac.uk::a7cd20ea-b776-42c5-b2ff-e92f63bd4dd8" providerId="AD" clId="Web-{8EB82FA3-BB44-6877-5982-25FC2862DB51}" dt="2023-01-05T11:01:25.970" v="94"/>
          <ac:spMkLst>
            <pc:docMk/>
            <pc:sldMk cId="817385744" sldId="386"/>
            <ac:spMk id="2" creationId="{088318CC-CAA3-DD31-3484-E3AB7ACD0863}"/>
          </ac:spMkLst>
        </pc:spChg>
        <pc:spChg chg="mod">
          <ac:chgData name="Layla Deverson" userId="S::l.deverson@wellcome.ac.uk::a7cd20ea-b776-42c5-b2ff-e92f63bd4dd8" providerId="AD" clId="Web-{8EB82FA3-BB44-6877-5982-25FC2862DB51}" dt="2023-01-05T11:00:12.874" v="89" actId="20577"/>
          <ac:spMkLst>
            <pc:docMk/>
            <pc:sldMk cId="817385744" sldId="386"/>
            <ac:spMk id="3" creationId="{413646EE-F6B6-E456-351A-6B6F575CE6B7}"/>
          </ac:spMkLst>
        </pc:spChg>
        <pc:spChg chg="mod">
          <ac:chgData name="Layla Deverson" userId="S::l.deverson@wellcome.ac.uk::a7cd20ea-b776-42c5-b2ff-e92f63bd4dd8" providerId="AD" clId="Web-{8EB82FA3-BB44-6877-5982-25FC2862DB51}" dt="2023-01-05T11:03:18.755" v="123" actId="20577"/>
          <ac:spMkLst>
            <pc:docMk/>
            <pc:sldMk cId="817385744" sldId="386"/>
            <ac:spMk id="5" creationId="{641BF993-4DCE-01F6-61D2-5098C6381504}"/>
          </ac:spMkLst>
        </pc:spChg>
        <pc:picChg chg="add del mod ord modCrop">
          <ac:chgData name="Layla Deverson" userId="S::l.deverson@wellcome.ac.uk::a7cd20ea-b776-42c5-b2ff-e92f63bd4dd8" providerId="AD" clId="Web-{8EB82FA3-BB44-6877-5982-25FC2862DB51}" dt="2023-01-05T11:01:25.970" v="94"/>
          <ac:picMkLst>
            <pc:docMk/>
            <pc:sldMk cId="817385744" sldId="386"/>
            <ac:picMk id="6" creationId="{F4159853-8A7E-9804-7E96-74E891A5A5A7}"/>
          </ac:picMkLst>
        </pc:picChg>
      </pc:sldChg>
    </pc:docChg>
  </pc:docChgLst>
  <pc:docChgLst>
    <pc:chgData name="Lydia Rollinson" userId="S::l.rollinson@wellcome.ac.uk::87da48a9-2079-4068-89bb-8bb77b1218bc" providerId="AD" clId="Web-{974E7DF7-5001-6859-67E7-7BC2C913A6FF}"/>
    <pc:docChg chg="addSld delSld modSld">
      <pc:chgData name="Lydia Rollinson" userId="S::l.rollinson@wellcome.ac.uk::87da48a9-2079-4068-89bb-8bb77b1218bc" providerId="AD" clId="Web-{974E7DF7-5001-6859-67E7-7BC2C913A6FF}" dt="2022-12-20T15:26:21.416" v="45" actId="20577"/>
      <pc:docMkLst>
        <pc:docMk/>
      </pc:docMkLst>
      <pc:sldChg chg="modSp">
        <pc:chgData name="Lydia Rollinson" userId="S::l.rollinson@wellcome.ac.uk::87da48a9-2079-4068-89bb-8bb77b1218bc" providerId="AD" clId="Web-{974E7DF7-5001-6859-67E7-7BC2C913A6FF}" dt="2022-12-20T15:05:02.882" v="2" actId="20577"/>
        <pc:sldMkLst>
          <pc:docMk/>
          <pc:sldMk cId="568742045" sldId="367"/>
        </pc:sldMkLst>
        <pc:spChg chg="mod">
          <ac:chgData name="Lydia Rollinson" userId="S::l.rollinson@wellcome.ac.uk::87da48a9-2079-4068-89bb-8bb77b1218bc" providerId="AD" clId="Web-{974E7DF7-5001-6859-67E7-7BC2C913A6FF}" dt="2022-12-20T15:05:02.882" v="2" actId="20577"/>
          <ac:spMkLst>
            <pc:docMk/>
            <pc:sldMk cId="568742045" sldId="367"/>
            <ac:spMk id="5" creationId="{75497CF9-4F8A-6905-3632-C1A3A7F6D692}"/>
          </ac:spMkLst>
        </pc:spChg>
      </pc:sldChg>
      <pc:sldChg chg="modSp">
        <pc:chgData name="Lydia Rollinson" userId="S::l.rollinson@wellcome.ac.uk::87da48a9-2079-4068-89bb-8bb77b1218bc" providerId="AD" clId="Web-{974E7DF7-5001-6859-67E7-7BC2C913A6FF}" dt="2022-12-20T15:11:42.579" v="39" actId="20577"/>
        <pc:sldMkLst>
          <pc:docMk/>
          <pc:sldMk cId="141769859" sldId="377"/>
        </pc:sldMkLst>
        <pc:spChg chg="mod">
          <ac:chgData name="Lydia Rollinson" userId="S::l.rollinson@wellcome.ac.uk::87da48a9-2079-4068-89bb-8bb77b1218bc" providerId="AD" clId="Web-{974E7DF7-5001-6859-67E7-7BC2C913A6FF}" dt="2022-12-20T15:11:42.579" v="39" actId="20577"/>
          <ac:spMkLst>
            <pc:docMk/>
            <pc:sldMk cId="141769859" sldId="377"/>
            <ac:spMk id="7" creationId="{EAB6A266-D924-8C4C-856C-884658D9D2E9}"/>
          </ac:spMkLst>
        </pc:spChg>
      </pc:sldChg>
      <pc:sldChg chg="modSp">
        <pc:chgData name="Lydia Rollinson" userId="S::l.rollinson@wellcome.ac.uk::87da48a9-2079-4068-89bb-8bb77b1218bc" providerId="AD" clId="Web-{974E7DF7-5001-6859-67E7-7BC2C913A6FF}" dt="2022-12-20T15:26:21.416" v="45" actId="20577"/>
        <pc:sldMkLst>
          <pc:docMk/>
          <pc:sldMk cId="3988550843" sldId="378"/>
        </pc:sldMkLst>
        <pc:spChg chg="mod">
          <ac:chgData name="Lydia Rollinson" userId="S::l.rollinson@wellcome.ac.uk::87da48a9-2079-4068-89bb-8bb77b1218bc" providerId="AD" clId="Web-{974E7DF7-5001-6859-67E7-7BC2C913A6FF}" dt="2022-12-20T15:26:21.416" v="45" actId="20577"/>
          <ac:spMkLst>
            <pc:docMk/>
            <pc:sldMk cId="3988550843" sldId="378"/>
            <ac:spMk id="7" creationId="{EAB6A266-D924-8C4C-856C-884658D9D2E9}"/>
          </ac:spMkLst>
        </pc:spChg>
      </pc:sldChg>
      <pc:sldChg chg="modSp">
        <pc:chgData name="Lydia Rollinson" userId="S::l.rollinson@wellcome.ac.uk::87da48a9-2079-4068-89bb-8bb77b1218bc" providerId="AD" clId="Web-{974E7DF7-5001-6859-67E7-7BC2C913A6FF}" dt="2022-12-20T15:05:08.648" v="3" actId="1076"/>
        <pc:sldMkLst>
          <pc:docMk/>
          <pc:sldMk cId="3507458367" sldId="380"/>
        </pc:sldMkLst>
        <pc:spChg chg="mod">
          <ac:chgData name="Lydia Rollinson" userId="S::l.rollinson@wellcome.ac.uk::87da48a9-2079-4068-89bb-8bb77b1218bc" providerId="AD" clId="Web-{974E7DF7-5001-6859-67E7-7BC2C913A6FF}" dt="2022-12-20T15:05:08.648" v="3" actId="1076"/>
          <ac:spMkLst>
            <pc:docMk/>
            <pc:sldMk cId="3507458367" sldId="380"/>
            <ac:spMk id="5" creationId="{BB64C6C5-02A9-5FC6-A83F-F3623692D919}"/>
          </ac:spMkLst>
        </pc:spChg>
      </pc:sldChg>
      <pc:sldChg chg="modSp del">
        <pc:chgData name="Lydia Rollinson" userId="S::l.rollinson@wellcome.ac.uk::87da48a9-2079-4068-89bb-8bb77b1218bc" providerId="AD" clId="Web-{974E7DF7-5001-6859-67E7-7BC2C913A6FF}" dt="2022-12-20T15:06:23.762" v="17"/>
        <pc:sldMkLst>
          <pc:docMk/>
          <pc:sldMk cId="745054006" sldId="382"/>
        </pc:sldMkLst>
        <pc:spChg chg="mod">
          <ac:chgData name="Lydia Rollinson" userId="S::l.rollinson@wellcome.ac.uk::87da48a9-2079-4068-89bb-8bb77b1218bc" providerId="AD" clId="Web-{974E7DF7-5001-6859-67E7-7BC2C913A6FF}" dt="2022-12-20T15:06:06.089" v="12" actId="20577"/>
          <ac:spMkLst>
            <pc:docMk/>
            <pc:sldMk cId="745054006" sldId="382"/>
            <ac:spMk id="7" creationId="{EAB6A266-D924-8C4C-856C-884658D9D2E9}"/>
          </ac:spMkLst>
        </pc:spChg>
      </pc:sldChg>
      <pc:sldChg chg="modSp new">
        <pc:chgData name="Lydia Rollinson" userId="S::l.rollinson@wellcome.ac.uk::87da48a9-2079-4068-89bb-8bb77b1218bc" providerId="AD" clId="Web-{974E7DF7-5001-6859-67E7-7BC2C913A6FF}" dt="2022-12-20T15:09:37.181" v="28" actId="20577"/>
        <pc:sldMkLst>
          <pc:docMk/>
          <pc:sldMk cId="978833581" sldId="384"/>
        </pc:sldMkLst>
        <pc:spChg chg="mod">
          <ac:chgData name="Lydia Rollinson" userId="S::l.rollinson@wellcome.ac.uk::87da48a9-2079-4068-89bb-8bb77b1218bc" providerId="AD" clId="Web-{974E7DF7-5001-6859-67E7-7BC2C913A6FF}" dt="2022-12-20T15:06:00.183" v="11" actId="20577"/>
          <ac:spMkLst>
            <pc:docMk/>
            <pc:sldMk cId="978833581" sldId="384"/>
            <ac:spMk id="2" creationId="{E95C9113-C643-1130-FB70-22DC9B8F0740}"/>
          </ac:spMkLst>
        </pc:spChg>
        <pc:spChg chg="mod">
          <ac:chgData name="Lydia Rollinson" userId="S::l.rollinson@wellcome.ac.uk::87da48a9-2079-4068-89bb-8bb77b1218bc" providerId="AD" clId="Web-{974E7DF7-5001-6859-67E7-7BC2C913A6FF}" dt="2022-12-20T15:09:37.181" v="28" actId="20577"/>
          <ac:spMkLst>
            <pc:docMk/>
            <pc:sldMk cId="978833581" sldId="384"/>
            <ac:spMk id="5" creationId="{A3142CF8-CBF4-2F51-303A-7458910EC0FD}"/>
          </ac:spMkLst>
        </pc:spChg>
      </pc:sldChg>
    </pc:docChg>
  </pc:docChgLst>
  <pc:docChgLst>
    <pc:chgData name="Layla Deverson" userId="S::l.deverson@wellcome.ac.uk::a7cd20ea-b776-42c5-b2ff-e92f63bd4dd8" providerId="AD" clId="Web-{2945F908-DED9-5893-5133-AEC60889CC58}"/>
    <pc:docChg chg="modSld">
      <pc:chgData name="Layla Deverson" userId="S::l.deverson@wellcome.ac.uk::a7cd20ea-b776-42c5-b2ff-e92f63bd4dd8" providerId="AD" clId="Web-{2945F908-DED9-5893-5133-AEC60889CC58}" dt="2023-04-12T09:26:31.679" v="2" actId="20577"/>
      <pc:docMkLst>
        <pc:docMk/>
      </pc:docMkLst>
      <pc:sldChg chg="modSp">
        <pc:chgData name="Layla Deverson" userId="S::l.deverson@wellcome.ac.uk::a7cd20ea-b776-42c5-b2ff-e92f63bd4dd8" providerId="AD" clId="Web-{2945F908-DED9-5893-5133-AEC60889CC58}" dt="2023-04-12T09:26:31.679" v="2" actId="20577"/>
        <pc:sldMkLst>
          <pc:docMk/>
          <pc:sldMk cId="1185689898" sldId="403"/>
        </pc:sldMkLst>
        <pc:spChg chg="mod">
          <ac:chgData name="Layla Deverson" userId="S::l.deverson@wellcome.ac.uk::a7cd20ea-b776-42c5-b2ff-e92f63bd4dd8" providerId="AD" clId="Web-{2945F908-DED9-5893-5133-AEC60889CC58}" dt="2023-04-12T09:26:31.679" v="2" actId="20577"/>
          <ac:spMkLst>
            <pc:docMk/>
            <pc:sldMk cId="1185689898" sldId="403"/>
            <ac:spMk id="3" creationId="{53D4034B-716B-4D69-9A29-1CD008C0F574}"/>
          </ac:spMkLst>
        </pc:spChg>
      </pc:sldChg>
    </pc:docChg>
  </pc:docChgLst>
  <pc:docChgLst>
    <pc:chgData name="Denesha Brar" userId="S::d.brar@wellcome.ac.uk::eebd7ef3-d212-4976-b935-4eff3da16eee" providerId="AD" clId="Web-{7FAF2104-16FC-E010-4F5A-8FB031E9731D}"/>
    <pc:docChg chg="mod">
      <pc:chgData name="Denesha Brar" userId="S::d.brar@wellcome.ac.uk::eebd7ef3-d212-4976-b935-4eff3da16eee" providerId="AD" clId="Web-{7FAF2104-16FC-E010-4F5A-8FB031E9731D}" dt="2023-03-21T10:03:51.525" v="2"/>
      <pc:docMkLst>
        <pc:docMk/>
      </pc:docMkLst>
      <pc:sldChg chg="modCm">
        <pc:chgData name="Denesha Brar" userId="S::d.brar@wellcome.ac.uk::eebd7ef3-d212-4976-b935-4eff3da16eee" providerId="AD" clId="Web-{7FAF2104-16FC-E010-4F5A-8FB031E9731D}" dt="2023-03-21T10:03:11.243" v="1"/>
        <pc:sldMkLst>
          <pc:docMk/>
          <pc:sldMk cId="3854322297" sldId="309"/>
        </pc:sldMkLst>
        <pc:extLst>
          <p:ext xmlns:p="http://schemas.openxmlformats.org/presentationml/2006/main" uri="{D6D511B9-2390-475A-947B-AFAB55BFBCF1}">
            <pc226:cmChg xmlns:pc226="http://schemas.microsoft.com/office/powerpoint/2022/06/main/command" chg="">
              <pc226:chgData name="Denesha Brar" userId="S::d.brar@wellcome.ac.uk::eebd7ef3-d212-4976-b935-4eff3da16eee" providerId="AD" clId="Web-{7FAF2104-16FC-E010-4F5A-8FB031E9731D}" dt="2023-03-21T10:03:11.243" v="1"/>
              <pc2:cmMkLst xmlns:pc2="http://schemas.microsoft.com/office/powerpoint/2019/9/main/command">
                <pc:docMk/>
                <pc:sldMk cId="3854322297" sldId="309"/>
                <pc2:cmMk id="{66B52219-CD48-4A1E-A1A8-F85E80232796}"/>
              </pc2:cmMkLst>
              <pc226:cmRplyChg chg="add">
                <pc226:chgData name="Denesha Brar" userId="S::d.brar@wellcome.ac.uk::eebd7ef3-d212-4976-b935-4eff3da16eee" providerId="AD" clId="Web-{7FAF2104-16FC-E010-4F5A-8FB031E9731D}" dt="2023-03-21T10:03:11.243" v="1"/>
                <pc2:cmRplyMkLst xmlns:pc2="http://schemas.microsoft.com/office/powerpoint/2019/9/main/command">
                  <pc:docMk/>
                  <pc:sldMk cId="3854322297" sldId="309"/>
                  <pc2:cmMk id="{66B52219-CD48-4A1E-A1A8-F85E80232796}"/>
                  <pc2:cmRplyMk id="{1A3B1B01-2F28-46A5-8162-E016AB61C880}"/>
                </pc2:cmRplyMkLst>
              </pc226:cmRplyChg>
            </pc226:cmChg>
          </p:ext>
        </pc:extLst>
      </pc:sldChg>
      <pc:sldChg chg="modCm">
        <pc:chgData name="Denesha Brar" userId="S::d.brar@wellcome.ac.uk::eebd7ef3-d212-4976-b935-4eff3da16eee" providerId="AD" clId="Web-{7FAF2104-16FC-E010-4F5A-8FB031E9731D}" dt="2023-03-21T10:03:51.525" v="2"/>
        <pc:sldMkLst>
          <pc:docMk/>
          <pc:sldMk cId="141769859" sldId="377"/>
        </pc:sldMkLst>
        <pc:extLst>
          <p:ext xmlns:p="http://schemas.openxmlformats.org/presentationml/2006/main" uri="{D6D511B9-2390-475A-947B-AFAB55BFBCF1}">
            <pc226:cmChg xmlns:pc226="http://schemas.microsoft.com/office/powerpoint/2022/06/main/command" chg="">
              <pc226:chgData name="Denesha Brar" userId="S::d.brar@wellcome.ac.uk::eebd7ef3-d212-4976-b935-4eff3da16eee" providerId="AD" clId="Web-{7FAF2104-16FC-E010-4F5A-8FB031E9731D}" dt="2023-03-21T10:03:51.525" v="2"/>
              <pc2:cmMkLst xmlns:pc2="http://schemas.microsoft.com/office/powerpoint/2019/9/main/command">
                <pc:docMk/>
                <pc:sldMk cId="141769859" sldId="377"/>
                <pc2:cmMk id="{F0934A33-B764-4E68-8EF7-927A0808E372}"/>
              </pc2:cmMkLst>
              <pc226:cmRplyChg chg="add">
                <pc226:chgData name="Denesha Brar" userId="S::d.brar@wellcome.ac.uk::eebd7ef3-d212-4976-b935-4eff3da16eee" providerId="AD" clId="Web-{7FAF2104-16FC-E010-4F5A-8FB031E9731D}" dt="2023-03-21T10:03:51.525" v="2"/>
                <pc2:cmRplyMkLst xmlns:pc2="http://schemas.microsoft.com/office/powerpoint/2019/9/main/command">
                  <pc:docMk/>
                  <pc:sldMk cId="141769859" sldId="377"/>
                  <pc2:cmMk id="{F0934A33-B764-4E68-8EF7-927A0808E372}"/>
                  <pc2:cmRplyMk id="{0A529AE8-E0FA-4DDE-BF7D-6CBD3ECCCB70}"/>
                </pc2:cmRplyMkLst>
              </pc226:cmRplyChg>
            </pc226:cmChg>
          </p:ext>
        </pc:extLst>
      </pc:sldChg>
    </pc:docChg>
  </pc:docChgLst>
  <pc:docChgLst>
    <pc:chgData name="Poppy Facer" userId="250d4965-6717-45a7-8556-559fcf2a9919" providerId="ADAL" clId="{2B632A6A-EE31-449B-9B04-7B5086047A7C}"/>
    <pc:docChg chg="undo custSel modSld">
      <pc:chgData name="Poppy Facer" userId="250d4965-6717-45a7-8556-559fcf2a9919" providerId="ADAL" clId="{2B632A6A-EE31-449B-9B04-7B5086047A7C}" dt="2023-01-18T13:23:02.857" v="138"/>
      <pc:docMkLst>
        <pc:docMk/>
      </pc:docMkLst>
      <pc:sldChg chg="modSp mod addCm">
        <pc:chgData name="Poppy Facer" userId="250d4965-6717-45a7-8556-559fcf2a9919" providerId="ADAL" clId="{2B632A6A-EE31-449B-9B04-7B5086047A7C}" dt="2023-01-18T13:13:58.768" v="132"/>
        <pc:sldMkLst>
          <pc:docMk/>
          <pc:sldMk cId="3854322297" sldId="309"/>
        </pc:sldMkLst>
        <pc:spChg chg="mod">
          <ac:chgData name="Poppy Facer" userId="250d4965-6717-45a7-8556-559fcf2a9919" providerId="ADAL" clId="{2B632A6A-EE31-449B-9B04-7B5086047A7C}" dt="2023-01-18T12:10:09.398" v="57" actId="1076"/>
          <ac:spMkLst>
            <pc:docMk/>
            <pc:sldMk cId="3854322297" sldId="309"/>
            <ac:spMk id="7" creationId="{EAB6A266-D924-8C4C-856C-884658D9D2E9}"/>
          </ac:spMkLst>
        </pc:spChg>
      </pc:sldChg>
      <pc:sldChg chg="modSp mod addCm modCm">
        <pc:chgData name="Poppy Facer" userId="250d4965-6717-45a7-8556-559fcf2a9919" providerId="ADAL" clId="{2B632A6A-EE31-449B-9B04-7B5086047A7C}" dt="2023-01-18T13:08:44.248" v="61"/>
        <pc:sldMkLst>
          <pc:docMk/>
          <pc:sldMk cId="936931540" sldId="375"/>
        </pc:sldMkLst>
        <pc:spChg chg="mod">
          <ac:chgData name="Poppy Facer" userId="250d4965-6717-45a7-8556-559fcf2a9919" providerId="ADAL" clId="{2B632A6A-EE31-449B-9B04-7B5086047A7C}" dt="2023-01-18T12:06:37.331" v="17" actId="20577"/>
          <ac:spMkLst>
            <pc:docMk/>
            <pc:sldMk cId="936931540" sldId="375"/>
            <ac:spMk id="7" creationId="{EAB6A266-D924-8C4C-856C-884658D9D2E9}"/>
          </ac:spMkLst>
        </pc:spChg>
      </pc:sldChg>
      <pc:sldChg chg="modSp mod addCm">
        <pc:chgData name="Poppy Facer" userId="250d4965-6717-45a7-8556-559fcf2a9919" providerId="ADAL" clId="{2B632A6A-EE31-449B-9B04-7B5086047A7C}" dt="2023-01-18T13:16:53.663" v="135"/>
        <pc:sldMkLst>
          <pc:docMk/>
          <pc:sldMk cId="141769859" sldId="377"/>
        </pc:sldMkLst>
        <pc:spChg chg="mod">
          <ac:chgData name="Poppy Facer" userId="250d4965-6717-45a7-8556-559fcf2a9919" providerId="ADAL" clId="{2B632A6A-EE31-449B-9B04-7B5086047A7C}" dt="2023-01-18T13:10:49.477" v="131" actId="20577"/>
          <ac:spMkLst>
            <pc:docMk/>
            <pc:sldMk cId="141769859" sldId="377"/>
            <ac:spMk id="7" creationId="{EAB6A266-D924-8C4C-856C-884658D9D2E9}"/>
          </ac:spMkLst>
        </pc:spChg>
      </pc:sldChg>
      <pc:sldChg chg="addCm">
        <pc:chgData name="Poppy Facer" userId="250d4965-6717-45a7-8556-559fcf2a9919" providerId="ADAL" clId="{2B632A6A-EE31-449B-9B04-7B5086047A7C}" dt="2023-01-18T13:07:27.894" v="60"/>
        <pc:sldMkLst>
          <pc:docMk/>
          <pc:sldMk cId="978833581" sldId="384"/>
        </pc:sldMkLst>
      </pc:sldChg>
      <pc:sldChg chg="addCm">
        <pc:chgData name="Poppy Facer" userId="250d4965-6717-45a7-8556-559fcf2a9919" providerId="ADAL" clId="{2B632A6A-EE31-449B-9B04-7B5086047A7C}" dt="2023-01-18T13:16:06.939" v="134"/>
        <pc:sldMkLst>
          <pc:docMk/>
          <pc:sldMk cId="817385744" sldId="386"/>
        </pc:sldMkLst>
      </pc:sldChg>
      <pc:sldChg chg="addCm">
        <pc:chgData name="Poppy Facer" userId="250d4965-6717-45a7-8556-559fcf2a9919" providerId="ADAL" clId="{2B632A6A-EE31-449B-9B04-7B5086047A7C}" dt="2023-01-18T13:23:02.857" v="138"/>
        <pc:sldMkLst>
          <pc:docMk/>
          <pc:sldMk cId="3616993501" sldId="390"/>
        </pc:sldMkLst>
      </pc:sldChg>
      <pc:sldChg chg="addCm">
        <pc:chgData name="Poppy Facer" userId="250d4965-6717-45a7-8556-559fcf2a9919" providerId="ADAL" clId="{2B632A6A-EE31-449B-9B04-7B5086047A7C}" dt="2023-01-18T13:09:32.640" v="62"/>
        <pc:sldMkLst>
          <pc:docMk/>
          <pc:sldMk cId="4043841136" sldId="393"/>
        </pc:sldMkLst>
      </pc:sldChg>
      <pc:sldChg chg="modSp mod addCm">
        <pc:chgData name="Poppy Facer" userId="250d4965-6717-45a7-8556-559fcf2a9919" providerId="ADAL" clId="{2B632A6A-EE31-449B-9B04-7B5086047A7C}" dt="2023-01-18T13:14:48.834" v="133"/>
        <pc:sldMkLst>
          <pc:docMk/>
          <pc:sldMk cId="1904270059" sldId="395"/>
        </pc:sldMkLst>
        <pc:spChg chg="mod">
          <ac:chgData name="Poppy Facer" userId="250d4965-6717-45a7-8556-559fcf2a9919" providerId="ADAL" clId="{2B632A6A-EE31-449B-9B04-7B5086047A7C}" dt="2023-01-18T12:08:32.868" v="55" actId="20577"/>
          <ac:spMkLst>
            <pc:docMk/>
            <pc:sldMk cId="1904270059" sldId="395"/>
            <ac:spMk id="8" creationId="{BB37ABB8-A76A-C34B-9A49-6A9F604C47C5}"/>
          </ac:spMkLst>
        </pc:spChg>
      </pc:sldChg>
      <pc:sldChg chg="addCm modCm">
        <pc:chgData name="Poppy Facer" userId="250d4965-6717-45a7-8556-559fcf2a9919" providerId="ADAL" clId="{2B632A6A-EE31-449B-9B04-7B5086047A7C}" dt="2023-01-18T13:22:47.385" v="137"/>
        <pc:sldMkLst>
          <pc:docMk/>
          <pc:sldMk cId="929971630" sldId="396"/>
        </pc:sldMkLst>
      </pc:sldChg>
      <pc:sldChg chg="addCm">
        <pc:chgData name="Poppy Facer" userId="250d4965-6717-45a7-8556-559fcf2a9919" providerId="ADAL" clId="{2B632A6A-EE31-449B-9B04-7B5086047A7C}" dt="2023-01-18T13:10:14.348" v="63"/>
        <pc:sldMkLst>
          <pc:docMk/>
          <pc:sldMk cId="241886118" sldId="397"/>
        </pc:sldMkLst>
      </pc:sldChg>
    </pc:docChg>
  </pc:docChgLst>
  <pc:docChgLst>
    <pc:chgData name="Lydia Rollinson" userId="S::l.rollinson@wellcome.ac.uk::87da48a9-2079-4068-89bb-8bb77b1218bc" providerId="AD" clId="Web-{5B846A2C-B0F9-3032-7999-FD217927ED2D}"/>
    <pc:docChg chg="modSld">
      <pc:chgData name="Lydia Rollinson" userId="S::l.rollinson@wellcome.ac.uk::87da48a9-2079-4068-89bb-8bb77b1218bc" providerId="AD" clId="Web-{5B846A2C-B0F9-3032-7999-FD217927ED2D}" dt="2022-12-13T10:26:49.926" v="20" actId="20577"/>
      <pc:docMkLst>
        <pc:docMk/>
      </pc:docMkLst>
      <pc:sldChg chg="modSp">
        <pc:chgData name="Lydia Rollinson" userId="S::l.rollinson@wellcome.ac.uk::87da48a9-2079-4068-89bb-8bb77b1218bc" providerId="AD" clId="Web-{5B846A2C-B0F9-3032-7999-FD217927ED2D}" dt="2022-12-13T10:26:49.926" v="20" actId="20577"/>
        <pc:sldMkLst>
          <pc:docMk/>
          <pc:sldMk cId="3854322297" sldId="309"/>
        </pc:sldMkLst>
        <pc:spChg chg="mod">
          <ac:chgData name="Lydia Rollinson" userId="S::l.rollinson@wellcome.ac.uk::87da48a9-2079-4068-89bb-8bb77b1218bc" providerId="AD" clId="Web-{5B846A2C-B0F9-3032-7999-FD217927ED2D}" dt="2022-12-13T10:26:49.926" v="20" actId="20577"/>
          <ac:spMkLst>
            <pc:docMk/>
            <pc:sldMk cId="3854322297" sldId="309"/>
            <ac:spMk id="7" creationId="{EAB6A266-D924-8C4C-856C-884658D9D2E9}"/>
          </ac:spMkLst>
        </pc:spChg>
      </pc:sldChg>
      <pc:sldChg chg="modSp">
        <pc:chgData name="Lydia Rollinson" userId="S::l.rollinson@wellcome.ac.uk::87da48a9-2079-4068-89bb-8bb77b1218bc" providerId="AD" clId="Web-{5B846A2C-B0F9-3032-7999-FD217927ED2D}" dt="2022-12-13T10:26:44.332" v="17" actId="1076"/>
        <pc:sldMkLst>
          <pc:docMk/>
          <pc:sldMk cId="1109387206" sldId="356"/>
        </pc:sldMkLst>
        <pc:spChg chg="mod">
          <ac:chgData name="Lydia Rollinson" userId="S::l.rollinson@wellcome.ac.uk::87da48a9-2079-4068-89bb-8bb77b1218bc" providerId="AD" clId="Web-{5B846A2C-B0F9-3032-7999-FD217927ED2D}" dt="2022-12-13T10:26:44.332" v="17" actId="1076"/>
          <ac:spMkLst>
            <pc:docMk/>
            <pc:sldMk cId="1109387206" sldId="356"/>
            <ac:spMk id="5" creationId="{24878002-3E26-4245-A531-93391C1F46CA}"/>
          </ac:spMkLst>
        </pc:spChg>
      </pc:sldChg>
    </pc:docChg>
  </pc:docChgLst>
  <pc:docChgLst>
    <pc:chgData name="Madeleine Weaver" userId="008b5d87-e5d0-4cba-8fd5-ed844f99cdfa" providerId="ADAL" clId="{EE3D513F-80D7-4E73-9462-AC10D7CA74BD}"/>
    <pc:docChg chg="">
      <pc:chgData name="Madeleine Weaver" userId="008b5d87-e5d0-4cba-8fd5-ed844f99cdfa" providerId="ADAL" clId="{EE3D513F-80D7-4E73-9462-AC10D7CA74BD}" dt="2023-02-14T15:23:27.347" v="0"/>
      <pc:docMkLst>
        <pc:docMk/>
      </pc:docMkLst>
      <pc:sldChg chg="addCm">
        <pc:chgData name="Madeleine Weaver" userId="008b5d87-e5d0-4cba-8fd5-ed844f99cdfa" providerId="ADAL" clId="{EE3D513F-80D7-4E73-9462-AC10D7CA74BD}" dt="2023-02-14T15:23:27.347" v="0"/>
        <pc:sldMkLst>
          <pc:docMk/>
          <pc:sldMk cId="3035756512" sldId="385"/>
        </pc:sldMkLst>
      </pc:sldChg>
    </pc:docChg>
  </pc:docChgLst>
  <pc:docChgLst>
    <pc:chgData name="Lydia Rollinson" userId="S::l.rollinson@wellcome.ac.uk::87da48a9-2079-4068-89bb-8bb77b1218bc" providerId="AD" clId="Web-{2E26551C-FE57-5AF4-EF22-8E06D19C7409}"/>
    <pc:docChg chg="delSld modSld">
      <pc:chgData name="Lydia Rollinson" userId="S::l.rollinson@wellcome.ac.uk::87da48a9-2079-4068-89bb-8bb77b1218bc" providerId="AD" clId="Web-{2E26551C-FE57-5AF4-EF22-8E06D19C7409}" dt="2022-12-13T16:33:00.283" v="186" actId="20577"/>
      <pc:docMkLst>
        <pc:docMk/>
      </pc:docMkLst>
      <pc:sldChg chg="modSp">
        <pc:chgData name="Lydia Rollinson" userId="S::l.rollinson@wellcome.ac.uk::87da48a9-2079-4068-89bb-8bb77b1218bc" providerId="AD" clId="Web-{2E26551C-FE57-5AF4-EF22-8E06D19C7409}" dt="2022-12-13T16:29:22.057" v="41" actId="20577"/>
        <pc:sldMkLst>
          <pc:docMk/>
          <pc:sldMk cId="2208957610" sldId="334"/>
        </pc:sldMkLst>
        <pc:spChg chg="mod">
          <ac:chgData name="Lydia Rollinson" userId="S::l.rollinson@wellcome.ac.uk::87da48a9-2079-4068-89bb-8bb77b1218bc" providerId="AD" clId="Web-{2E26551C-FE57-5AF4-EF22-8E06D19C7409}" dt="2022-12-13T16:29:22.057" v="41" actId="20577"/>
          <ac:spMkLst>
            <pc:docMk/>
            <pc:sldMk cId="2208957610" sldId="334"/>
            <ac:spMk id="7" creationId="{EAB6A266-D924-8C4C-856C-884658D9D2E9}"/>
          </ac:spMkLst>
        </pc:spChg>
      </pc:sldChg>
      <pc:sldChg chg="mod modShow">
        <pc:chgData name="Lydia Rollinson" userId="S::l.rollinson@wellcome.ac.uk::87da48a9-2079-4068-89bb-8bb77b1218bc" providerId="AD" clId="Web-{2E26551C-FE57-5AF4-EF22-8E06D19C7409}" dt="2022-12-13T16:29:37.948" v="42"/>
        <pc:sldMkLst>
          <pc:docMk/>
          <pc:sldMk cId="3088965140" sldId="339"/>
        </pc:sldMkLst>
      </pc:sldChg>
      <pc:sldChg chg="del">
        <pc:chgData name="Lydia Rollinson" userId="S::l.rollinson@wellcome.ac.uk::87da48a9-2079-4068-89bb-8bb77b1218bc" providerId="AD" clId="Web-{2E26551C-FE57-5AF4-EF22-8E06D19C7409}" dt="2022-12-13T16:29:59.933" v="43"/>
        <pc:sldMkLst>
          <pc:docMk/>
          <pc:sldMk cId="341051301" sldId="362"/>
        </pc:sldMkLst>
      </pc:sldChg>
      <pc:sldChg chg="modSp">
        <pc:chgData name="Lydia Rollinson" userId="S::l.rollinson@wellcome.ac.uk::87da48a9-2079-4068-89bb-8bb77b1218bc" providerId="AD" clId="Web-{2E26551C-FE57-5AF4-EF22-8E06D19C7409}" dt="2022-12-13T16:32:49.657" v="184" actId="20577"/>
        <pc:sldMkLst>
          <pc:docMk/>
          <pc:sldMk cId="141769859" sldId="377"/>
        </pc:sldMkLst>
        <pc:spChg chg="mod">
          <ac:chgData name="Lydia Rollinson" userId="S::l.rollinson@wellcome.ac.uk::87da48a9-2079-4068-89bb-8bb77b1218bc" providerId="AD" clId="Web-{2E26551C-FE57-5AF4-EF22-8E06D19C7409}" dt="2022-12-13T16:32:49.657" v="184" actId="20577"/>
          <ac:spMkLst>
            <pc:docMk/>
            <pc:sldMk cId="141769859" sldId="377"/>
            <ac:spMk id="7" creationId="{EAB6A266-D924-8C4C-856C-884658D9D2E9}"/>
          </ac:spMkLst>
        </pc:spChg>
      </pc:sldChg>
      <pc:sldChg chg="modSp">
        <pc:chgData name="Lydia Rollinson" userId="S::l.rollinson@wellcome.ac.uk::87da48a9-2079-4068-89bb-8bb77b1218bc" providerId="AD" clId="Web-{2E26551C-FE57-5AF4-EF22-8E06D19C7409}" dt="2022-12-13T16:33:00.283" v="186" actId="20577"/>
        <pc:sldMkLst>
          <pc:docMk/>
          <pc:sldMk cId="3988550843" sldId="378"/>
        </pc:sldMkLst>
        <pc:spChg chg="mod">
          <ac:chgData name="Lydia Rollinson" userId="S::l.rollinson@wellcome.ac.uk::87da48a9-2079-4068-89bb-8bb77b1218bc" providerId="AD" clId="Web-{2E26551C-FE57-5AF4-EF22-8E06D19C7409}" dt="2022-12-13T16:33:00.283" v="186" actId="20577"/>
          <ac:spMkLst>
            <pc:docMk/>
            <pc:sldMk cId="3988550843" sldId="378"/>
            <ac:spMk id="7" creationId="{EAB6A266-D924-8C4C-856C-884658D9D2E9}"/>
          </ac:spMkLst>
        </pc:spChg>
      </pc:sldChg>
      <pc:sldChg chg="modSp">
        <pc:chgData name="Lydia Rollinson" userId="S::l.rollinson@wellcome.ac.uk::87da48a9-2079-4068-89bb-8bb77b1218bc" providerId="AD" clId="Web-{2E26551C-FE57-5AF4-EF22-8E06D19C7409}" dt="2022-12-13T16:31:36.702" v="122" actId="20577"/>
        <pc:sldMkLst>
          <pc:docMk/>
          <pc:sldMk cId="2717500426" sldId="383"/>
        </pc:sldMkLst>
        <pc:spChg chg="mod">
          <ac:chgData name="Lydia Rollinson" userId="S::l.rollinson@wellcome.ac.uk::87da48a9-2079-4068-89bb-8bb77b1218bc" providerId="AD" clId="Web-{2E26551C-FE57-5AF4-EF22-8E06D19C7409}" dt="2022-12-13T16:31:36.702" v="122" actId="20577"/>
          <ac:spMkLst>
            <pc:docMk/>
            <pc:sldMk cId="2717500426" sldId="383"/>
            <ac:spMk id="5" creationId="{0A74F543-B3C6-8DAA-AACF-09AD2AA1AFC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BEB45-C1F7-45B5-93BE-5E99D48F86B6}" type="datetimeFigureOut">
              <a:rPr lang="en-GB" smtClean="0"/>
              <a:t>12/04/2023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AF39CF-66C3-462C-B959-0D5E3C3CE7EA}" type="slidenum">
              <a:rPr lang="en-GB" smtClean="0"/>
              <a:t>‹#›</a:t>
            </a:fld>
            <a:endParaRPr lang="en-GB"/>
          </a:p>
        </p:txBody>
      </p:sp>
    </p:spTree>
    <p:extLst>
      <p:ext uri="{BB962C8B-B14F-4D97-AF65-F5344CB8AC3E}">
        <p14:creationId xmlns:p14="http://schemas.microsoft.com/office/powerpoint/2010/main" val="2907228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Natalie </a:t>
            </a:r>
          </a:p>
        </p:txBody>
      </p:sp>
      <p:sp>
        <p:nvSpPr>
          <p:cNvPr id="4" name="Slide Number Placeholder 3"/>
          <p:cNvSpPr>
            <a:spLocks noGrp="1"/>
          </p:cNvSpPr>
          <p:nvPr>
            <p:ph type="sldNum" sz="quarter" idx="5"/>
          </p:nvPr>
        </p:nvSpPr>
        <p:spPr/>
        <p:txBody>
          <a:bodyPr/>
          <a:lstStyle/>
          <a:p>
            <a:fld id="{1CAF39CF-66C3-462C-B959-0D5E3C3CE7EA}" type="slidenum">
              <a:rPr lang="en-GB" smtClean="0"/>
              <a:t>3</a:t>
            </a:fld>
            <a:endParaRPr lang="en-GB"/>
          </a:p>
        </p:txBody>
      </p:sp>
    </p:spTree>
    <p:extLst>
      <p:ext uri="{BB962C8B-B14F-4D97-AF65-F5344CB8AC3E}">
        <p14:creationId xmlns:p14="http://schemas.microsoft.com/office/powerpoint/2010/main" val="2401590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AF39CF-66C3-462C-B959-0D5E3C3CE7EA}" type="slidenum">
              <a:rPr lang="en-GB" smtClean="0"/>
              <a:t>4</a:t>
            </a:fld>
            <a:endParaRPr lang="en-GB"/>
          </a:p>
        </p:txBody>
      </p:sp>
    </p:spTree>
    <p:extLst>
      <p:ext uri="{BB962C8B-B14F-4D97-AF65-F5344CB8AC3E}">
        <p14:creationId xmlns:p14="http://schemas.microsoft.com/office/powerpoint/2010/main" val="157106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endParaRPr lang="en-GB">
              <a:solidFill>
                <a:srgbClr val="242424"/>
              </a:solidFill>
              <a:latin typeface="-apple-system"/>
            </a:endParaRPr>
          </a:p>
        </p:txBody>
      </p:sp>
      <p:sp>
        <p:nvSpPr>
          <p:cNvPr id="4" name="Slide Number Placeholder 3"/>
          <p:cNvSpPr>
            <a:spLocks noGrp="1"/>
          </p:cNvSpPr>
          <p:nvPr>
            <p:ph type="sldNum" sz="quarter" idx="5"/>
          </p:nvPr>
        </p:nvSpPr>
        <p:spPr/>
        <p:txBody>
          <a:bodyPr/>
          <a:lstStyle/>
          <a:p>
            <a:fld id="{1CAF39CF-66C3-462C-B959-0D5E3C3CE7EA}" type="slidenum">
              <a:rPr lang="en-GB" smtClean="0"/>
              <a:t>11</a:t>
            </a:fld>
            <a:endParaRPr lang="en-GB"/>
          </a:p>
        </p:txBody>
      </p:sp>
    </p:spTree>
    <p:extLst>
      <p:ext uri="{BB962C8B-B14F-4D97-AF65-F5344CB8AC3E}">
        <p14:creationId xmlns:p14="http://schemas.microsoft.com/office/powerpoint/2010/main" val="515467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endParaRPr lang="en-GB">
              <a:solidFill>
                <a:srgbClr val="242424"/>
              </a:solidFill>
              <a:latin typeface="-apple-system"/>
            </a:endParaRPr>
          </a:p>
        </p:txBody>
      </p:sp>
      <p:sp>
        <p:nvSpPr>
          <p:cNvPr id="4" name="Slide Number Placeholder 3"/>
          <p:cNvSpPr>
            <a:spLocks noGrp="1"/>
          </p:cNvSpPr>
          <p:nvPr>
            <p:ph type="sldNum" sz="quarter" idx="5"/>
          </p:nvPr>
        </p:nvSpPr>
        <p:spPr/>
        <p:txBody>
          <a:bodyPr/>
          <a:lstStyle/>
          <a:p>
            <a:fld id="{1CAF39CF-66C3-462C-B959-0D5E3C3CE7EA}" type="slidenum">
              <a:rPr lang="en-GB" smtClean="0"/>
              <a:t>12</a:t>
            </a:fld>
            <a:endParaRPr lang="en-GB"/>
          </a:p>
        </p:txBody>
      </p:sp>
    </p:spTree>
    <p:extLst>
      <p:ext uri="{BB962C8B-B14F-4D97-AF65-F5344CB8AC3E}">
        <p14:creationId xmlns:p14="http://schemas.microsoft.com/office/powerpoint/2010/main" val="23817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endParaRPr lang="en-GB">
              <a:solidFill>
                <a:srgbClr val="242424"/>
              </a:solidFill>
              <a:latin typeface="-apple-system"/>
            </a:endParaRPr>
          </a:p>
        </p:txBody>
      </p:sp>
      <p:sp>
        <p:nvSpPr>
          <p:cNvPr id="4" name="Slide Number Placeholder 3"/>
          <p:cNvSpPr>
            <a:spLocks noGrp="1"/>
          </p:cNvSpPr>
          <p:nvPr>
            <p:ph type="sldNum" sz="quarter" idx="5"/>
          </p:nvPr>
        </p:nvSpPr>
        <p:spPr/>
        <p:txBody>
          <a:bodyPr/>
          <a:lstStyle/>
          <a:p>
            <a:fld id="{1CAF39CF-66C3-462C-B959-0D5E3C3CE7EA}" type="slidenum">
              <a:rPr lang="en-GB" smtClean="0"/>
              <a:t>13</a:t>
            </a:fld>
            <a:endParaRPr lang="en-GB"/>
          </a:p>
        </p:txBody>
      </p:sp>
    </p:spTree>
    <p:extLst>
      <p:ext uri="{BB962C8B-B14F-4D97-AF65-F5344CB8AC3E}">
        <p14:creationId xmlns:p14="http://schemas.microsoft.com/office/powerpoint/2010/main" val="318229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endParaRPr lang="en-GB">
              <a:solidFill>
                <a:srgbClr val="242424"/>
              </a:solidFill>
              <a:latin typeface="-apple-system"/>
            </a:endParaRPr>
          </a:p>
        </p:txBody>
      </p:sp>
      <p:sp>
        <p:nvSpPr>
          <p:cNvPr id="4" name="Slide Number Placeholder 3"/>
          <p:cNvSpPr>
            <a:spLocks noGrp="1"/>
          </p:cNvSpPr>
          <p:nvPr>
            <p:ph type="sldNum" sz="quarter" idx="5"/>
          </p:nvPr>
        </p:nvSpPr>
        <p:spPr/>
        <p:txBody>
          <a:bodyPr/>
          <a:lstStyle/>
          <a:p>
            <a:fld id="{1CAF39CF-66C3-462C-B959-0D5E3C3CE7EA}" type="slidenum">
              <a:rPr lang="en-GB" smtClean="0"/>
              <a:t>14</a:t>
            </a:fld>
            <a:endParaRPr lang="en-GB"/>
          </a:p>
        </p:txBody>
      </p:sp>
    </p:spTree>
    <p:extLst>
      <p:ext uri="{BB962C8B-B14F-4D97-AF65-F5344CB8AC3E}">
        <p14:creationId xmlns:p14="http://schemas.microsoft.com/office/powerpoint/2010/main" val="113194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endParaRPr lang="en-GB">
              <a:solidFill>
                <a:srgbClr val="242424"/>
              </a:solidFill>
              <a:latin typeface="-apple-system"/>
            </a:endParaRPr>
          </a:p>
        </p:txBody>
      </p:sp>
      <p:sp>
        <p:nvSpPr>
          <p:cNvPr id="4" name="Slide Number Placeholder 3"/>
          <p:cNvSpPr>
            <a:spLocks noGrp="1"/>
          </p:cNvSpPr>
          <p:nvPr>
            <p:ph type="sldNum" sz="quarter" idx="5"/>
          </p:nvPr>
        </p:nvSpPr>
        <p:spPr/>
        <p:txBody>
          <a:bodyPr/>
          <a:lstStyle/>
          <a:p>
            <a:fld id="{1CAF39CF-66C3-462C-B959-0D5E3C3CE7EA}" type="slidenum">
              <a:rPr lang="en-GB" smtClean="0"/>
              <a:t>15</a:t>
            </a:fld>
            <a:endParaRPr lang="en-GB"/>
          </a:p>
        </p:txBody>
      </p:sp>
    </p:spTree>
    <p:extLst>
      <p:ext uri="{BB962C8B-B14F-4D97-AF65-F5344CB8AC3E}">
        <p14:creationId xmlns:p14="http://schemas.microsoft.com/office/powerpoint/2010/main" val="16845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ale green">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a:t>Click to 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6700" y="0"/>
            <a:ext cx="5827713"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D294A9B4-CB94-4A4E-BA76-9936BBE74EC3}"/>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8041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_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206" y="881172"/>
            <a:ext cx="4536000" cy="1282402"/>
          </a:xfrm>
        </p:spPr>
        <p:txBody>
          <a:bodyPr/>
          <a:lstStyle>
            <a:lvl1pPr>
              <a:defRPr>
                <a:solidFill>
                  <a:schemeClr val="bg2"/>
                </a:solidFill>
              </a:defRPr>
            </a:lvl1pPr>
          </a:lstStyle>
          <a:p>
            <a:r>
              <a:rPr lang="en-US"/>
              <a:t>Click to add title</a:t>
            </a:r>
          </a:p>
        </p:txBody>
      </p:sp>
      <p:sp>
        <p:nvSpPr>
          <p:cNvPr id="4" name="Date Placeholder 3"/>
          <p:cNvSpPr>
            <a:spLocks noGrp="1"/>
          </p:cNvSpPr>
          <p:nvPr>
            <p:ph type="dt" sz="half" idx="10"/>
          </p:nvPr>
        </p:nvSpPr>
        <p:spPr/>
        <p:txBody>
          <a:bodyPr/>
          <a:lstStyle>
            <a:lvl1pPr>
              <a:defRPr>
                <a:solidFill>
                  <a:schemeClr val="bg1"/>
                </a:solidFill>
              </a:defRPr>
            </a:lvl1pPr>
          </a:lstStyle>
          <a:p>
            <a:fld id="{BE6CB85F-6AC1-4DD5-A9E9-947E0A4C2FB1}" type="datetime1">
              <a:rPr lang="en-GB" smtClean="0"/>
              <a:pPr/>
              <a:t>12/04/2023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err="1"/>
              <a:t>wellcome.org</a:t>
            </a:r>
            <a:r>
              <a:rPr lang="en-GB"/>
              <a:t>  |  @</a:t>
            </a:r>
            <a:r>
              <a:rPr lang="en-GB" err="1"/>
              <a:t>wellcometrust</a:t>
            </a:r>
            <a:endParaRPr lang="en-GB"/>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EF9AD68-5327-4FA6-9851-A953E7042653}" type="slidenum">
              <a:rPr lang="en-GB" smtClean="0"/>
              <a:pPr/>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ext Placeholder 9">
            <a:extLst>
              <a:ext uri="{FF2B5EF4-FFF2-40B4-BE49-F238E27FC236}">
                <a16:creationId xmlns:a16="http://schemas.microsoft.com/office/drawing/2014/main" id="{7E8D806A-BF7C-694B-94A0-278AF4C04B75}"/>
              </a:ext>
            </a:extLst>
          </p:cNvPr>
          <p:cNvSpPr>
            <a:spLocks noGrp="1"/>
          </p:cNvSpPr>
          <p:nvPr>
            <p:ph type="body" sz="quarter" idx="13"/>
          </p:nvPr>
        </p:nvSpPr>
        <p:spPr>
          <a:xfrm>
            <a:off x="5665449" y="881172"/>
            <a:ext cx="8262000" cy="7262113"/>
          </a:xfrm>
        </p:spPr>
        <p:txBody>
          <a:bodyPr/>
          <a:lstStyle>
            <a:lvl1pPr>
              <a:lnSpc>
                <a:spcPts val="3600"/>
              </a:lnSpc>
              <a:defRPr sz="2600" b="0">
                <a:solidFill>
                  <a:schemeClr val="bg1"/>
                </a:solidFill>
              </a:defRPr>
            </a:lvl1pPr>
            <a:lvl2pPr>
              <a:lnSpc>
                <a:spcPts val="3600"/>
              </a:lnSpc>
              <a:defRPr sz="2600" b="0">
                <a:solidFill>
                  <a:schemeClr val="bg1"/>
                </a:solidFill>
              </a:defRPr>
            </a:lvl2pPr>
            <a:lvl3pPr>
              <a:lnSpc>
                <a:spcPts val="3600"/>
              </a:lnSpc>
              <a:defRPr sz="2600" b="0">
                <a:solidFill>
                  <a:schemeClr val="bg1"/>
                </a:solidFill>
              </a:defRPr>
            </a:lvl3pPr>
            <a:lvl4pPr>
              <a:defRPr b="0">
                <a:solidFill>
                  <a:schemeClr val="bg1"/>
                </a:solidFill>
              </a:defRPr>
            </a:lvl4pPr>
            <a:lvl5pPr>
              <a:defRPr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409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s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206" y="881172"/>
            <a:ext cx="4536000" cy="1282402"/>
          </a:xfrm>
        </p:spPr>
        <p:txBody>
          <a:bodyPr/>
          <a:lstStyle>
            <a:lvl1pPr>
              <a:defRPr>
                <a:solidFill>
                  <a:schemeClr val="tx2"/>
                </a:solidFill>
              </a:defRPr>
            </a:lvl1pPr>
          </a:lstStyle>
          <a:p>
            <a:r>
              <a:rPr lang="en-US"/>
              <a:t>Click to add title</a:t>
            </a:r>
          </a:p>
        </p:txBody>
      </p:sp>
      <p:sp>
        <p:nvSpPr>
          <p:cNvPr id="4" name="Date Placeholder 3"/>
          <p:cNvSpPr>
            <a:spLocks noGrp="1"/>
          </p:cNvSpPr>
          <p:nvPr>
            <p:ph type="dt" sz="half" idx="10"/>
          </p:nvPr>
        </p:nvSpPr>
        <p:spPr>
          <a:xfrm>
            <a:off x="13167206" y="8461372"/>
            <a:ext cx="2520000" cy="276999"/>
          </a:xfrm>
        </p:spPr>
        <p:txBody>
          <a:bodyPr/>
          <a:lstStyle>
            <a:lvl1pPr>
              <a:defRPr>
                <a:solidFill>
                  <a:schemeClr val="tx2"/>
                </a:solidFill>
              </a:defRPr>
            </a:lvl1pPr>
          </a:lstStyle>
          <a:p>
            <a:fld id="{BE6CB85F-6AC1-4DD5-A9E9-947E0A4C2FB1}" type="datetime1">
              <a:rPr lang="en-GB" smtClean="0"/>
              <a:pPr/>
              <a:t>12/04/2023</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r>
              <a:rPr lang="en-GB" err="1"/>
              <a:t>wellcome.org</a:t>
            </a:r>
            <a:r>
              <a:rPr lang="en-GB"/>
              <a:t>  |  @</a:t>
            </a:r>
            <a:r>
              <a:rPr lang="en-GB" err="1"/>
              <a:t>wellcometrust</a:t>
            </a:r>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EF9AD68-5327-4FA6-9851-A953E7042653}" type="slidenum">
              <a:rPr lang="en-GB" smtClean="0"/>
              <a:pPr/>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Text Placeholder 9">
            <a:extLst>
              <a:ext uri="{FF2B5EF4-FFF2-40B4-BE49-F238E27FC236}">
                <a16:creationId xmlns:a16="http://schemas.microsoft.com/office/drawing/2014/main" id="{CDD387B4-3C27-4B80-8BAC-48D4A07D6394}"/>
              </a:ext>
            </a:extLst>
          </p:cNvPr>
          <p:cNvSpPr>
            <a:spLocks noGrp="1"/>
          </p:cNvSpPr>
          <p:nvPr>
            <p:ph type="body" sz="quarter" idx="13"/>
          </p:nvPr>
        </p:nvSpPr>
        <p:spPr>
          <a:xfrm>
            <a:off x="5665449" y="2219587"/>
            <a:ext cx="4680000" cy="5837173"/>
          </a:xfrm>
        </p:spPr>
        <p:txBody>
          <a:bodyPr/>
          <a:lstStyle>
            <a:lvl1pPr>
              <a:defRPr sz="2600">
                <a:solidFill>
                  <a:schemeClr val="tx1"/>
                </a:solidFill>
              </a:defRPr>
            </a:lvl1pPr>
            <a:lvl2pPr>
              <a:defRPr sz="2600">
                <a:solidFill>
                  <a:schemeClr val="tx1"/>
                </a:solidFill>
              </a:defRPr>
            </a:lvl2pPr>
            <a:lvl3pPr>
              <a:defRPr sz="2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Rectangle 12">
            <a:extLst>
              <a:ext uri="{FF2B5EF4-FFF2-40B4-BE49-F238E27FC236}">
                <a16:creationId xmlns:a16="http://schemas.microsoft.com/office/drawing/2014/main" id="{188D2D89-CF19-4F15-BDAB-5D84B480D0A9}"/>
              </a:ext>
            </a:extLst>
          </p:cNvPr>
          <p:cNvSpPr/>
          <p:nvPr userDrawn="1"/>
        </p:nvSpPr>
        <p:spPr>
          <a:xfrm>
            <a:off x="5665449" y="1995864"/>
            <a:ext cx="46800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7843964-3C73-46B6-B54A-001B8E5010AB}"/>
              </a:ext>
            </a:extLst>
          </p:cNvPr>
          <p:cNvSpPr/>
          <p:nvPr userDrawn="1"/>
        </p:nvSpPr>
        <p:spPr>
          <a:xfrm>
            <a:off x="10755206" y="1995864"/>
            <a:ext cx="49320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9">
            <a:extLst>
              <a:ext uri="{FF2B5EF4-FFF2-40B4-BE49-F238E27FC236}">
                <a16:creationId xmlns:a16="http://schemas.microsoft.com/office/drawing/2014/main" id="{2C772EBD-AF45-4D9C-9E09-B837E422350E}"/>
              </a:ext>
            </a:extLst>
          </p:cNvPr>
          <p:cNvSpPr>
            <a:spLocks noGrp="1"/>
          </p:cNvSpPr>
          <p:nvPr>
            <p:ph type="body" sz="quarter" idx="14"/>
          </p:nvPr>
        </p:nvSpPr>
        <p:spPr>
          <a:xfrm>
            <a:off x="10755206" y="2219587"/>
            <a:ext cx="4932000" cy="5837173"/>
          </a:xfrm>
        </p:spPr>
        <p:txBody>
          <a:bodyPr/>
          <a:lstStyle>
            <a:lvl1pPr>
              <a:defRPr sz="2600">
                <a:solidFill>
                  <a:schemeClr val="tx1"/>
                </a:solidFill>
              </a:defRPr>
            </a:lvl1pPr>
            <a:lvl2pPr>
              <a:defRPr sz="2600">
                <a:solidFill>
                  <a:schemeClr val="tx1"/>
                </a:solidFill>
              </a:defRPr>
            </a:lvl2pPr>
            <a:lvl3pPr>
              <a:defRPr sz="2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937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4296FAB-2728-4F83-929A-DC337ACA493F}"/>
              </a:ext>
            </a:extLst>
          </p:cNvPr>
          <p:cNvSpPr>
            <a:spLocks noGrp="1"/>
          </p:cNvSpPr>
          <p:nvPr>
            <p:ph type="pic" sz="quarter" idx="14"/>
          </p:nvPr>
        </p:nvSpPr>
        <p:spPr>
          <a:xfrm>
            <a:off x="6920809" y="0"/>
            <a:ext cx="9333604" cy="9144000"/>
          </a:xfrm>
          <a:custGeom>
            <a:avLst/>
            <a:gdLst>
              <a:gd name="connsiteX0" fmla="*/ 2235659 w 9333604"/>
              <a:gd name="connsiteY0" fmla="*/ 0 h 9144000"/>
              <a:gd name="connsiteX1" fmla="*/ 9333604 w 9333604"/>
              <a:gd name="connsiteY1" fmla="*/ 0 h 9144000"/>
              <a:gd name="connsiteX2" fmla="*/ 9333604 w 9333604"/>
              <a:gd name="connsiteY2" fmla="*/ 9144000 h 9144000"/>
              <a:gd name="connsiteX3" fmla="*/ 0 w 9333604"/>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9333604" h="9144000">
                <a:moveTo>
                  <a:pt x="2235659" y="0"/>
                </a:moveTo>
                <a:lnTo>
                  <a:pt x="9333604" y="0"/>
                </a:lnTo>
                <a:lnTo>
                  <a:pt x="9333604" y="9144000"/>
                </a:lnTo>
                <a:lnTo>
                  <a:pt x="0" y="9144000"/>
                </a:lnTo>
                <a:close/>
              </a:path>
            </a:pathLst>
          </a:custGeom>
          <a:solidFill>
            <a:schemeClr val="bg1">
              <a:lumMod val="75000"/>
            </a:schemeClr>
          </a:solidFill>
        </p:spPr>
        <p:txBody>
          <a:bodyPr wrap="square" anchor="ctr" anchorCtr="1">
            <a:noAutofit/>
          </a:bodyPr>
          <a:lstStyle>
            <a:lvl1pPr algn="ctr">
              <a:defRPr/>
            </a:lvl1pPr>
          </a:lstStyle>
          <a:p>
            <a:r>
              <a:rPr lang="en-US"/>
              <a:t>Click icon to add picture</a:t>
            </a:r>
            <a:endParaRPr lang="en-GB"/>
          </a:p>
        </p:txBody>
      </p:sp>
      <p:sp>
        <p:nvSpPr>
          <p:cNvPr id="2" name="Title 1"/>
          <p:cNvSpPr>
            <a:spLocks noGrp="1"/>
          </p:cNvSpPr>
          <p:nvPr>
            <p:ph type="title" hasCustomPrompt="1"/>
          </p:nvPr>
        </p:nvSpPr>
        <p:spPr>
          <a:xfrm>
            <a:off x="567206" y="881172"/>
            <a:ext cx="7236000" cy="641201"/>
          </a:xfrm>
        </p:spPr>
        <p:txBody>
          <a:bodyPr/>
          <a:lstStyle>
            <a:lvl1pPr>
              <a:defRPr/>
            </a:lvl1pPr>
          </a:lstStyle>
          <a:p>
            <a:r>
              <a:rPr lang="en-US"/>
              <a:t>Click to add title</a:t>
            </a:r>
          </a:p>
        </p:txBody>
      </p:sp>
      <p:sp>
        <p:nvSpPr>
          <p:cNvPr id="5" name="Footer Placeholder 4"/>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CDD387B4-3C27-4B80-8BAC-48D4A07D6394}"/>
              </a:ext>
            </a:extLst>
          </p:cNvPr>
          <p:cNvSpPr>
            <a:spLocks noGrp="1"/>
          </p:cNvSpPr>
          <p:nvPr>
            <p:ph type="body" sz="quarter" idx="13"/>
          </p:nvPr>
        </p:nvSpPr>
        <p:spPr>
          <a:xfrm>
            <a:off x="567206" y="2815129"/>
            <a:ext cx="6300000" cy="5241631"/>
          </a:xfrm>
        </p:spPr>
        <p:txBody>
          <a:bodyPr/>
          <a:lstStyle>
            <a:lvl1pPr>
              <a:defRPr sz="2600">
                <a:solidFill>
                  <a:schemeClr val="tx1"/>
                </a:solidFill>
              </a:defRPr>
            </a:lvl1pPr>
            <a:lvl2pPr>
              <a:defRPr sz="2600">
                <a:solidFill>
                  <a:schemeClr val="tx1"/>
                </a:solidFill>
              </a:defRPr>
            </a:lvl2pPr>
            <a:lvl3pPr>
              <a:defRPr sz="2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a:extLst>
              <a:ext uri="{FF2B5EF4-FFF2-40B4-BE49-F238E27FC236}">
                <a16:creationId xmlns:a16="http://schemas.microsoft.com/office/drawing/2014/main" id="{B419CA2D-E1EE-3B49-B41B-622DCF09E6CB}"/>
              </a:ext>
            </a:extLst>
          </p:cNvPr>
          <p:cNvSpPr txBox="1"/>
          <p:nvPr userDrawn="1"/>
        </p:nvSpPr>
        <p:spPr>
          <a:xfrm>
            <a:off x="16629882" y="-51630"/>
            <a:ext cx="3864964" cy="2506804"/>
          </a:xfrm>
          <a:prstGeom prst="rect">
            <a:avLst/>
          </a:prstGeom>
          <a:solidFill>
            <a:srgbClr val="FFFF00"/>
          </a:solidFill>
        </p:spPr>
        <p:txBody>
          <a:bodyPr wrap="square" lIns="144000" tIns="144000" rIns="144000" bIns="144000" rtlCol="0">
            <a:spAutoFit/>
          </a:bodyPr>
          <a:lstStyle/>
          <a:p>
            <a:r>
              <a:rPr lang="en-GB" b="1"/>
              <a:t>TO CROP A PICTURE:</a:t>
            </a:r>
          </a:p>
          <a:p>
            <a:pPr marL="342900" indent="-342900">
              <a:buFont typeface="+mj-lt"/>
              <a:buAutoNum type="arabicPeriod"/>
            </a:pPr>
            <a:r>
              <a:rPr lang="en-GB"/>
              <a:t>Select the image, right click and select ‘</a:t>
            </a:r>
            <a:r>
              <a:rPr lang="en-GB" b="1"/>
              <a:t>Crop</a:t>
            </a:r>
            <a:r>
              <a:rPr lang="en-GB"/>
              <a:t>’</a:t>
            </a:r>
          </a:p>
          <a:p>
            <a:pPr marL="342900" indent="-342900">
              <a:buFont typeface="+mj-lt"/>
              <a:buAutoNum type="arabicPeriod"/>
            </a:pPr>
            <a:r>
              <a:rPr lang="en-GB"/>
              <a:t>This will allow you to scale and move the image within the image area</a:t>
            </a:r>
          </a:p>
          <a:p>
            <a:pPr marL="342900" indent="-342900">
              <a:buFont typeface="+mj-lt"/>
              <a:buAutoNum type="arabicPeriod"/>
            </a:pPr>
            <a:r>
              <a:rPr lang="en-GB"/>
              <a:t>Click off the image to set in position</a:t>
            </a:r>
          </a:p>
        </p:txBody>
      </p:sp>
      <p:sp>
        <p:nvSpPr>
          <p:cNvPr id="9" name="Footer Placeholder 3">
            <a:extLst>
              <a:ext uri="{FF2B5EF4-FFF2-40B4-BE49-F238E27FC236}">
                <a16:creationId xmlns:a16="http://schemas.microsoft.com/office/drawing/2014/main" id="{7EC64D88-5855-9543-B08C-615E20EFF6FD}"/>
              </a:ext>
            </a:extLst>
          </p:cNvPr>
          <p:cNvSpPr txBox="1">
            <a:spLocks/>
          </p:cNvSpPr>
          <p:nvPr userDrawn="1"/>
        </p:nvSpPr>
        <p:spPr>
          <a:xfrm>
            <a:off x="14060851" y="198669"/>
            <a:ext cx="2006464" cy="446276"/>
          </a:xfrm>
          <a:prstGeom prst="rect">
            <a:avLst/>
          </a:prstGeom>
        </p:spPr>
        <p:txBody>
          <a:bodyPr vert="horz" wrap="square" lIns="0" tIns="0" rIns="0" bIns="0" rtlCol="0" anchor="t" anchorCtr="0">
            <a:spAutoFit/>
          </a:bodyPr>
          <a:lstStyle>
            <a:defPPr>
              <a:defRPr lang="en-US"/>
            </a:defPPr>
            <a:lvl1pPr marL="0" algn="l" defTabSz="457200" rtl="0" eaLnBrk="1" latinLnBrk="0" hangingPunct="1">
              <a:defRPr sz="1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GB" sz="1200">
                <a:solidFill>
                  <a:schemeClr val="bg1"/>
                </a:solidFill>
              </a:rPr>
              <a:t>Caption</a:t>
            </a:r>
          </a:p>
          <a:p>
            <a:pPr algn="r">
              <a:spcAft>
                <a:spcPts val="600"/>
              </a:spcAft>
            </a:pPr>
            <a:r>
              <a:rPr lang="en-GB" sz="1200">
                <a:solidFill>
                  <a:schemeClr val="bg1"/>
                </a:solidFill>
              </a:rPr>
              <a:t>Credit: XXXX</a:t>
            </a:r>
          </a:p>
        </p:txBody>
      </p:sp>
    </p:spTree>
    <p:extLst>
      <p:ext uri="{BB962C8B-B14F-4D97-AF65-F5344CB8AC3E}">
        <p14:creationId xmlns:p14="http://schemas.microsoft.com/office/powerpoint/2010/main" val="372963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F3183B5E-B5EC-46CD-93F2-CBFBEA6D0563}"/>
              </a:ext>
            </a:extLst>
          </p:cNvPr>
          <p:cNvSpPr>
            <a:spLocks noGrp="1"/>
          </p:cNvSpPr>
          <p:nvPr>
            <p:ph type="pic" sz="quarter" idx="14"/>
          </p:nvPr>
        </p:nvSpPr>
        <p:spPr>
          <a:xfrm>
            <a:off x="2078485" y="0"/>
            <a:ext cx="14175928" cy="9144000"/>
          </a:xfrm>
          <a:custGeom>
            <a:avLst/>
            <a:gdLst>
              <a:gd name="connsiteX0" fmla="*/ 2233874 w 14175928"/>
              <a:gd name="connsiteY0" fmla="*/ 0 h 9144000"/>
              <a:gd name="connsiteX1" fmla="*/ 14175928 w 14175928"/>
              <a:gd name="connsiteY1" fmla="*/ 0 h 9144000"/>
              <a:gd name="connsiteX2" fmla="*/ 14175928 w 14175928"/>
              <a:gd name="connsiteY2" fmla="*/ 9144000 h 9144000"/>
              <a:gd name="connsiteX3" fmla="*/ 0 w 14175928"/>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14175928" h="9144000">
                <a:moveTo>
                  <a:pt x="2233874" y="0"/>
                </a:moveTo>
                <a:lnTo>
                  <a:pt x="14175928" y="0"/>
                </a:lnTo>
                <a:lnTo>
                  <a:pt x="14175928" y="9144000"/>
                </a:lnTo>
                <a:lnTo>
                  <a:pt x="0" y="9144000"/>
                </a:lnTo>
                <a:close/>
              </a:path>
            </a:pathLst>
          </a:custGeom>
          <a:solidFill>
            <a:schemeClr val="bg1">
              <a:lumMod val="75000"/>
            </a:schemeClr>
          </a:solidFill>
        </p:spPr>
        <p:txBody>
          <a:bodyPr wrap="square" anchor="ctr" anchorCtr="1">
            <a:noAutofit/>
          </a:bodyPr>
          <a:lstStyle>
            <a:lvl1pPr algn="ctr">
              <a:defRPr/>
            </a:lvl1pPr>
          </a:lstStyle>
          <a:p>
            <a:r>
              <a:rPr lang="en-US"/>
              <a:t>Click icon to add picture</a:t>
            </a:r>
            <a:endParaRPr lang="en-GB"/>
          </a:p>
        </p:txBody>
      </p:sp>
      <p:sp>
        <p:nvSpPr>
          <p:cNvPr id="18" name="Text Placeholder 17">
            <a:extLst>
              <a:ext uri="{FF2B5EF4-FFF2-40B4-BE49-F238E27FC236}">
                <a16:creationId xmlns:a16="http://schemas.microsoft.com/office/drawing/2014/main" id="{BAC22C48-1B53-4E47-BA9A-B7209525CA5C}"/>
              </a:ext>
            </a:extLst>
          </p:cNvPr>
          <p:cNvSpPr>
            <a:spLocks noGrp="1"/>
          </p:cNvSpPr>
          <p:nvPr>
            <p:ph type="body" sz="quarter" idx="13"/>
          </p:nvPr>
        </p:nvSpPr>
        <p:spPr>
          <a:xfrm>
            <a:off x="567206" y="507539"/>
            <a:ext cx="3320252" cy="4752000"/>
          </a:xfrm>
          <a:prstGeom prst="rect">
            <a:avLst/>
          </a:prstGeom>
          <a:noFill/>
        </p:spPr>
        <p:txBody>
          <a:bodyPr wrap="square">
            <a:noAutofit/>
          </a:bodyPr>
          <a:lstStyle>
            <a:lvl1pPr>
              <a:lnSpc>
                <a:spcPct val="100000"/>
              </a:lnSpc>
              <a:spcAft>
                <a:spcPts val="1000"/>
              </a:spcAft>
              <a:defRPr sz="2600" b="0">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TextBox 3">
            <a:extLst>
              <a:ext uri="{FF2B5EF4-FFF2-40B4-BE49-F238E27FC236}">
                <a16:creationId xmlns:a16="http://schemas.microsoft.com/office/drawing/2014/main" id="{DF1D7E95-977F-2E45-9B01-C5DD39D42FDC}"/>
              </a:ext>
            </a:extLst>
          </p:cNvPr>
          <p:cNvSpPr txBox="1"/>
          <p:nvPr userDrawn="1"/>
        </p:nvSpPr>
        <p:spPr>
          <a:xfrm>
            <a:off x="16629882" y="-51630"/>
            <a:ext cx="3864964" cy="2506804"/>
          </a:xfrm>
          <a:prstGeom prst="rect">
            <a:avLst/>
          </a:prstGeom>
          <a:solidFill>
            <a:srgbClr val="FFFF00"/>
          </a:solidFill>
        </p:spPr>
        <p:txBody>
          <a:bodyPr wrap="square" lIns="144000" tIns="144000" rIns="144000" bIns="144000" rtlCol="0">
            <a:spAutoFit/>
          </a:bodyPr>
          <a:lstStyle/>
          <a:p>
            <a:r>
              <a:rPr lang="en-GB" b="1"/>
              <a:t>TO CROP A PICTURE:</a:t>
            </a:r>
          </a:p>
          <a:p>
            <a:pPr marL="342900" indent="-342900">
              <a:buFont typeface="+mj-lt"/>
              <a:buAutoNum type="arabicPeriod"/>
            </a:pPr>
            <a:r>
              <a:rPr lang="en-GB"/>
              <a:t>Select the image, right click and select ‘</a:t>
            </a:r>
            <a:r>
              <a:rPr lang="en-GB" b="1"/>
              <a:t>Crop</a:t>
            </a:r>
            <a:r>
              <a:rPr lang="en-GB"/>
              <a:t>’</a:t>
            </a:r>
          </a:p>
          <a:p>
            <a:pPr marL="342900" indent="-342900">
              <a:buFont typeface="+mj-lt"/>
              <a:buAutoNum type="arabicPeriod"/>
            </a:pPr>
            <a:r>
              <a:rPr lang="en-GB"/>
              <a:t>This will allow you to scale and move the image within the image area</a:t>
            </a:r>
          </a:p>
          <a:p>
            <a:pPr marL="342900" indent="-342900">
              <a:buFont typeface="+mj-lt"/>
              <a:buAutoNum type="arabicPeriod"/>
            </a:pPr>
            <a:r>
              <a:rPr lang="en-GB"/>
              <a:t>Click off the image to set in position</a:t>
            </a:r>
          </a:p>
        </p:txBody>
      </p:sp>
      <p:sp>
        <p:nvSpPr>
          <p:cNvPr id="5" name="Footer Placeholder 3">
            <a:extLst>
              <a:ext uri="{FF2B5EF4-FFF2-40B4-BE49-F238E27FC236}">
                <a16:creationId xmlns:a16="http://schemas.microsoft.com/office/drawing/2014/main" id="{41C9F717-9902-AC41-97AA-416C1F6C3510}"/>
              </a:ext>
            </a:extLst>
          </p:cNvPr>
          <p:cNvSpPr txBox="1">
            <a:spLocks/>
          </p:cNvSpPr>
          <p:nvPr userDrawn="1"/>
        </p:nvSpPr>
        <p:spPr>
          <a:xfrm>
            <a:off x="14060851" y="198669"/>
            <a:ext cx="2006464" cy="446276"/>
          </a:xfrm>
          <a:prstGeom prst="rect">
            <a:avLst/>
          </a:prstGeom>
        </p:spPr>
        <p:txBody>
          <a:bodyPr vert="horz" wrap="square" lIns="0" tIns="0" rIns="0" bIns="0" rtlCol="0" anchor="t" anchorCtr="0">
            <a:spAutoFit/>
          </a:bodyPr>
          <a:lstStyle>
            <a:defPPr>
              <a:defRPr lang="en-US"/>
            </a:defPPr>
            <a:lvl1pPr marL="0" algn="l" defTabSz="457200" rtl="0" eaLnBrk="1" latinLnBrk="0" hangingPunct="1">
              <a:defRPr sz="1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GB" sz="1200">
                <a:solidFill>
                  <a:schemeClr val="bg1"/>
                </a:solidFill>
              </a:rPr>
              <a:t>Caption</a:t>
            </a:r>
          </a:p>
          <a:p>
            <a:pPr algn="r">
              <a:spcAft>
                <a:spcPts val="600"/>
              </a:spcAft>
            </a:pPr>
            <a:r>
              <a:rPr lang="en-GB" sz="1200">
                <a:solidFill>
                  <a:schemeClr val="bg1"/>
                </a:solidFill>
              </a:rPr>
              <a:t>Credit: XXXX</a:t>
            </a:r>
          </a:p>
        </p:txBody>
      </p:sp>
    </p:spTree>
    <p:extLst>
      <p:ext uri="{BB962C8B-B14F-4D97-AF65-F5344CB8AC3E}">
        <p14:creationId xmlns:p14="http://schemas.microsoft.com/office/powerpoint/2010/main" val="49228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leed Pictur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29AC5FA-FF48-BB4B-8CBD-BE34B79E00F8}"/>
              </a:ext>
            </a:extLst>
          </p:cNvPr>
          <p:cNvSpPr>
            <a:spLocks noGrp="1"/>
          </p:cNvSpPr>
          <p:nvPr>
            <p:ph type="pic" sz="quarter" idx="14"/>
          </p:nvPr>
        </p:nvSpPr>
        <p:spPr>
          <a:xfrm>
            <a:off x="0" y="0"/>
            <a:ext cx="16254413" cy="9144000"/>
          </a:xfrm>
          <a:solidFill>
            <a:schemeClr val="bg1">
              <a:lumMod val="75000"/>
            </a:schemeClr>
          </a:solidFill>
        </p:spPr>
        <p:txBody>
          <a:bodyPr/>
          <a:lstStyle/>
          <a:p>
            <a:r>
              <a:rPr lang="en-US"/>
              <a:t>Click icon to add picture</a:t>
            </a:r>
          </a:p>
        </p:txBody>
      </p:sp>
      <p:sp>
        <p:nvSpPr>
          <p:cNvPr id="4" name="TextBox 3">
            <a:extLst>
              <a:ext uri="{FF2B5EF4-FFF2-40B4-BE49-F238E27FC236}">
                <a16:creationId xmlns:a16="http://schemas.microsoft.com/office/drawing/2014/main" id="{A09608D2-2BC1-8D49-8924-98A7AD8B5391}"/>
              </a:ext>
            </a:extLst>
          </p:cNvPr>
          <p:cNvSpPr txBox="1"/>
          <p:nvPr userDrawn="1"/>
        </p:nvSpPr>
        <p:spPr>
          <a:xfrm>
            <a:off x="16629882" y="-51630"/>
            <a:ext cx="3864964" cy="2506804"/>
          </a:xfrm>
          <a:prstGeom prst="rect">
            <a:avLst/>
          </a:prstGeom>
          <a:solidFill>
            <a:srgbClr val="FFFF00"/>
          </a:solidFill>
        </p:spPr>
        <p:txBody>
          <a:bodyPr wrap="square" lIns="144000" tIns="144000" rIns="144000" bIns="144000" rtlCol="0">
            <a:spAutoFit/>
          </a:bodyPr>
          <a:lstStyle/>
          <a:p>
            <a:r>
              <a:rPr lang="en-GB" b="1"/>
              <a:t>TO CROP A PICTURE:</a:t>
            </a:r>
          </a:p>
          <a:p>
            <a:pPr marL="342900" indent="-342900">
              <a:buFont typeface="+mj-lt"/>
              <a:buAutoNum type="arabicPeriod"/>
            </a:pPr>
            <a:r>
              <a:rPr lang="en-GB"/>
              <a:t>Select the image, right click and select ‘</a:t>
            </a:r>
            <a:r>
              <a:rPr lang="en-GB" b="1"/>
              <a:t>Crop</a:t>
            </a:r>
            <a:r>
              <a:rPr lang="en-GB"/>
              <a:t>’</a:t>
            </a:r>
          </a:p>
          <a:p>
            <a:pPr marL="342900" indent="-342900">
              <a:buFont typeface="+mj-lt"/>
              <a:buAutoNum type="arabicPeriod"/>
            </a:pPr>
            <a:r>
              <a:rPr lang="en-GB"/>
              <a:t>This will allow you to scale and move the image within the image area</a:t>
            </a:r>
          </a:p>
          <a:p>
            <a:pPr marL="342900" indent="-342900">
              <a:buFont typeface="+mj-lt"/>
              <a:buAutoNum type="arabicPeriod"/>
            </a:pPr>
            <a:r>
              <a:rPr lang="en-GB"/>
              <a:t>Click off the image to set in position</a:t>
            </a:r>
          </a:p>
        </p:txBody>
      </p:sp>
      <p:sp>
        <p:nvSpPr>
          <p:cNvPr id="8" name="Text Placeholder 4">
            <a:extLst>
              <a:ext uri="{FF2B5EF4-FFF2-40B4-BE49-F238E27FC236}">
                <a16:creationId xmlns:a16="http://schemas.microsoft.com/office/drawing/2014/main" id="{8B3F4D04-647D-6245-B69F-9AB262AD5415}"/>
              </a:ext>
            </a:extLst>
          </p:cNvPr>
          <p:cNvSpPr>
            <a:spLocks noGrp="1"/>
          </p:cNvSpPr>
          <p:nvPr>
            <p:ph type="body" sz="quarter" idx="15"/>
          </p:nvPr>
        </p:nvSpPr>
        <p:spPr>
          <a:xfrm>
            <a:off x="11898301" y="6433860"/>
            <a:ext cx="3942711" cy="2372590"/>
          </a:xfrm>
        </p:spPr>
        <p:txBody>
          <a:bodyPr anchor="ctr"/>
          <a:lstStyle>
            <a:lvl1pPr>
              <a:defRPr sz="3200">
                <a:solidFill>
                  <a:schemeClr val="tx2"/>
                </a:solidFill>
                <a:latin typeface="Wellcome" pitchFamily="2" charset="77"/>
              </a:defRPr>
            </a:lvl1pPr>
          </a:lstStyle>
          <a:p>
            <a:pPr lvl="0"/>
            <a:r>
              <a:rPr lang="en-US"/>
              <a:t>Click to edit Master text styles</a:t>
            </a:r>
          </a:p>
        </p:txBody>
      </p:sp>
      <p:sp>
        <p:nvSpPr>
          <p:cNvPr id="9" name="Footer Placeholder 3">
            <a:extLst>
              <a:ext uri="{FF2B5EF4-FFF2-40B4-BE49-F238E27FC236}">
                <a16:creationId xmlns:a16="http://schemas.microsoft.com/office/drawing/2014/main" id="{1E29C385-6408-4D4E-ABAB-E3E285356F9F}"/>
              </a:ext>
            </a:extLst>
          </p:cNvPr>
          <p:cNvSpPr txBox="1">
            <a:spLocks/>
          </p:cNvSpPr>
          <p:nvPr userDrawn="1"/>
        </p:nvSpPr>
        <p:spPr>
          <a:xfrm>
            <a:off x="14060851" y="198669"/>
            <a:ext cx="2006464" cy="446276"/>
          </a:xfrm>
          <a:prstGeom prst="rect">
            <a:avLst/>
          </a:prstGeom>
        </p:spPr>
        <p:txBody>
          <a:bodyPr vert="horz" wrap="square" lIns="0" tIns="0" rIns="0" bIns="0" rtlCol="0" anchor="t" anchorCtr="0">
            <a:spAutoFit/>
          </a:bodyPr>
          <a:lstStyle>
            <a:defPPr>
              <a:defRPr lang="en-US"/>
            </a:defPPr>
            <a:lvl1pPr marL="0" algn="l" defTabSz="457200" rtl="0" eaLnBrk="1" latinLnBrk="0" hangingPunct="1">
              <a:defRPr sz="1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r>
              <a:rPr lang="en-GB" sz="1200">
                <a:solidFill>
                  <a:schemeClr val="bg1"/>
                </a:solidFill>
              </a:rPr>
              <a:t>Caption</a:t>
            </a:r>
          </a:p>
          <a:p>
            <a:pPr algn="r">
              <a:spcAft>
                <a:spcPts val="600"/>
              </a:spcAft>
            </a:pPr>
            <a:r>
              <a:rPr lang="en-GB" sz="1200">
                <a:solidFill>
                  <a:schemeClr val="bg1"/>
                </a:solidFill>
              </a:rPr>
              <a:t>Credit: XXXX</a:t>
            </a:r>
          </a:p>
        </p:txBody>
      </p:sp>
    </p:spTree>
    <p:extLst>
      <p:ext uri="{BB962C8B-B14F-4D97-AF65-F5344CB8AC3E}">
        <p14:creationId xmlns:p14="http://schemas.microsoft.com/office/powerpoint/2010/main" val="124756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e 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BE6CB85F-6AC1-4DD5-A9E9-947E0A4C2FB1}" type="datetime1">
              <a:rPr lang="en-GB" smtClean="0"/>
              <a:t>12/04/2023</a:t>
            </a:fld>
            <a:endParaRPr lang="en-GB"/>
          </a:p>
        </p:txBody>
      </p:sp>
      <p:sp>
        <p:nvSpPr>
          <p:cNvPr id="5" name="Footer Placeholder 4"/>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Picture Placeholder 11">
            <a:extLst>
              <a:ext uri="{FF2B5EF4-FFF2-40B4-BE49-F238E27FC236}">
                <a16:creationId xmlns:a16="http://schemas.microsoft.com/office/drawing/2014/main" id="{81F4B426-8678-4D81-9AD5-CFC252E23F6A}"/>
              </a:ext>
            </a:extLst>
          </p:cNvPr>
          <p:cNvSpPr>
            <a:spLocks noGrp="1"/>
          </p:cNvSpPr>
          <p:nvPr>
            <p:ph type="pic" sz="quarter" idx="13"/>
          </p:nvPr>
        </p:nvSpPr>
        <p:spPr>
          <a:xfrm>
            <a:off x="567206" y="2654512"/>
            <a:ext cx="2919600" cy="2664000"/>
          </a:xfrm>
          <a:solidFill>
            <a:schemeClr val="bg1">
              <a:lumMod val="75000"/>
            </a:schemeClr>
          </a:solidFill>
        </p:spPr>
        <p:txBody>
          <a:bodyPr anchor="ctr" anchorCtr="1"/>
          <a:lstStyle>
            <a:lvl1pPr algn="ctr">
              <a:defRPr/>
            </a:lvl1pPr>
          </a:lstStyle>
          <a:p>
            <a:r>
              <a:rPr lang="en-US"/>
              <a:t>Click icon to add picture</a:t>
            </a:r>
            <a:endParaRPr lang="en-GB"/>
          </a:p>
        </p:txBody>
      </p:sp>
      <p:sp>
        <p:nvSpPr>
          <p:cNvPr id="15" name="Text Placeholder 14">
            <a:extLst>
              <a:ext uri="{FF2B5EF4-FFF2-40B4-BE49-F238E27FC236}">
                <a16:creationId xmlns:a16="http://schemas.microsoft.com/office/drawing/2014/main" id="{493B2144-1607-4A8F-AC90-D98FB405A102}"/>
              </a:ext>
            </a:extLst>
          </p:cNvPr>
          <p:cNvSpPr>
            <a:spLocks noGrp="1"/>
          </p:cNvSpPr>
          <p:nvPr>
            <p:ph type="body" sz="quarter" idx="14"/>
          </p:nvPr>
        </p:nvSpPr>
        <p:spPr>
          <a:xfrm>
            <a:off x="567206" y="5789490"/>
            <a:ext cx="2919600" cy="2267271"/>
          </a:xfrm>
        </p:spPr>
        <p:txBody>
          <a:bodyPr/>
          <a:lstStyle>
            <a:lvl1pPr>
              <a:defRPr sz="2600">
                <a:solidFill>
                  <a:schemeClr val="tx2"/>
                </a:solidFill>
              </a:defRPr>
            </a:lvl1pPr>
            <a:lvl2pPr>
              <a:defRPr sz="2600">
                <a:solidFill>
                  <a:schemeClr val="tx2"/>
                </a:solidFill>
              </a:defRPr>
            </a:lvl2pPr>
            <a:lvl3pPr>
              <a:defRPr sz="2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Picture Placeholder 11">
            <a:extLst>
              <a:ext uri="{FF2B5EF4-FFF2-40B4-BE49-F238E27FC236}">
                <a16:creationId xmlns:a16="http://schemas.microsoft.com/office/drawing/2014/main" id="{C2A14EED-E0F2-49C1-83BF-4B253DAA43E2}"/>
              </a:ext>
            </a:extLst>
          </p:cNvPr>
          <p:cNvSpPr>
            <a:spLocks noGrp="1"/>
          </p:cNvSpPr>
          <p:nvPr>
            <p:ph type="pic" sz="quarter" idx="15"/>
          </p:nvPr>
        </p:nvSpPr>
        <p:spPr>
          <a:xfrm>
            <a:off x="12320062" y="2654512"/>
            <a:ext cx="2919600" cy="2664000"/>
          </a:xfrm>
          <a:solidFill>
            <a:schemeClr val="bg1">
              <a:lumMod val="75000"/>
            </a:schemeClr>
          </a:solidFill>
        </p:spPr>
        <p:txBody>
          <a:bodyPr anchor="ctr" anchorCtr="1"/>
          <a:lstStyle>
            <a:lvl1pPr algn="ctr">
              <a:defRPr/>
            </a:lvl1pPr>
          </a:lstStyle>
          <a:p>
            <a:r>
              <a:rPr lang="en-US"/>
              <a:t>Click icon to add picture</a:t>
            </a:r>
            <a:endParaRPr lang="en-GB"/>
          </a:p>
        </p:txBody>
      </p:sp>
      <p:sp>
        <p:nvSpPr>
          <p:cNvPr id="17" name="Picture Placeholder 11">
            <a:extLst>
              <a:ext uri="{FF2B5EF4-FFF2-40B4-BE49-F238E27FC236}">
                <a16:creationId xmlns:a16="http://schemas.microsoft.com/office/drawing/2014/main" id="{F9871F07-159F-4B03-BDDE-37EDA4210606}"/>
              </a:ext>
            </a:extLst>
          </p:cNvPr>
          <p:cNvSpPr>
            <a:spLocks noGrp="1"/>
          </p:cNvSpPr>
          <p:nvPr>
            <p:ph type="pic" sz="quarter" idx="16"/>
          </p:nvPr>
        </p:nvSpPr>
        <p:spPr>
          <a:xfrm>
            <a:off x="4484825" y="2654512"/>
            <a:ext cx="2919600" cy="2664000"/>
          </a:xfrm>
          <a:solidFill>
            <a:schemeClr val="bg1">
              <a:lumMod val="75000"/>
            </a:schemeClr>
          </a:solidFill>
        </p:spPr>
        <p:txBody>
          <a:bodyPr anchor="ctr" anchorCtr="1"/>
          <a:lstStyle>
            <a:lvl1pPr algn="ctr">
              <a:defRPr/>
            </a:lvl1pPr>
          </a:lstStyle>
          <a:p>
            <a:r>
              <a:rPr lang="en-US"/>
              <a:t>Click icon to add picture</a:t>
            </a:r>
            <a:endParaRPr lang="en-GB"/>
          </a:p>
        </p:txBody>
      </p:sp>
      <p:sp>
        <p:nvSpPr>
          <p:cNvPr id="18" name="Picture Placeholder 11">
            <a:extLst>
              <a:ext uri="{FF2B5EF4-FFF2-40B4-BE49-F238E27FC236}">
                <a16:creationId xmlns:a16="http://schemas.microsoft.com/office/drawing/2014/main" id="{848015DA-6064-4697-A500-1F6820B8EDF5}"/>
              </a:ext>
            </a:extLst>
          </p:cNvPr>
          <p:cNvSpPr>
            <a:spLocks noGrp="1"/>
          </p:cNvSpPr>
          <p:nvPr>
            <p:ph type="pic" sz="quarter" idx="17"/>
          </p:nvPr>
        </p:nvSpPr>
        <p:spPr>
          <a:xfrm>
            <a:off x="8402444" y="2654512"/>
            <a:ext cx="2919600" cy="2664000"/>
          </a:xfrm>
          <a:solidFill>
            <a:schemeClr val="bg1">
              <a:lumMod val="75000"/>
            </a:schemeClr>
          </a:solidFill>
        </p:spPr>
        <p:txBody>
          <a:bodyPr anchor="ctr" anchorCtr="1"/>
          <a:lstStyle>
            <a:lvl1pPr algn="ctr">
              <a:defRPr/>
            </a:lvl1pPr>
          </a:lstStyle>
          <a:p>
            <a:r>
              <a:rPr lang="en-US"/>
              <a:t>Click icon to add picture</a:t>
            </a:r>
            <a:endParaRPr lang="en-GB"/>
          </a:p>
        </p:txBody>
      </p:sp>
      <p:sp>
        <p:nvSpPr>
          <p:cNvPr id="19" name="Text Placeholder 14">
            <a:extLst>
              <a:ext uri="{FF2B5EF4-FFF2-40B4-BE49-F238E27FC236}">
                <a16:creationId xmlns:a16="http://schemas.microsoft.com/office/drawing/2014/main" id="{033D653F-9CD3-483E-8133-53AE70DB08D0}"/>
              </a:ext>
            </a:extLst>
          </p:cNvPr>
          <p:cNvSpPr>
            <a:spLocks noGrp="1"/>
          </p:cNvSpPr>
          <p:nvPr>
            <p:ph type="body" sz="quarter" idx="18"/>
          </p:nvPr>
        </p:nvSpPr>
        <p:spPr>
          <a:xfrm>
            <a:off x="12320062" y="5789490"/>
            <a:ext cx="2919600" cy="2267271"/>
          </a:xfrm>
        </p:spPr>
        <p:txBody>
          <a:bodyPr/>
          <a:lstStyle>
            <a:lvl1pPr>
              <a:defRPr sz="2600">
                <a:solidFill>
                  <a:schemeClr val="tx2"/>
                </a:solidFill>
              </a:defRPr>
            </a:lvl1pPr>
            <a:lvl2pPr>
              <a:defRPr sz="2600">
                <a:solidFill>
                  <a:schemeClr val="tx2"/>
                </a:solidFill>
              </a:defRPr>
            </a:lvl2pPr>
            <a:lvl3pPr>
              <a:defRPr sz="2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4">
            <a:extLst>
              <a:ext uri="{FF2B5EF4-FFF2-40B4-BE49-F238E27FC236}">
                <a16:creationId xmlns:a16="http://schemas.microsoft.com/office/drawing/2014/main" id="{7413E11B-616E-49DD-8CFA-1FDECB3DB92B}"/>
              </a:ext>
            </a:extLst>
          </p:cNvPr>
          <p:cNvSpPr>
            <a:spLocks noGrp="1"/>
          </p:cNvSpPr>
          <p:nvPr>
            <p:ph type="body" sz="quarter" idx="19"/>
          </p:nvPr>
        </p:nvSpPr>
        <p:spPr>
          <a:xfrm>
            <a:off x="8402444" y="5789490"/>
            <a:ext cx="2919600" cy="2267271"/>
          </a:xfrm>
        </p:spPr>
        <p:txBody>
          <a:bodyPr/>
          <a:lstStyle>
            <a:lvl1pPr>
              <a:defRPr sz="2600">
                <a:solidFill>
                  <a:schemeClr val="tx2"/>
                </a:solidFill>
              </a:defRPr>
            </a:lvl1pPr>
            <a:lvl2pPr>
              <a:defRPr sz="2600">
                <a:solidFill>
                  <a:schemeClr val="tx2"/>
                </a:solidFill>
              </a:defRPr>
            </a:lvl2pPr>
            <a:lvl3pPr>
              <a:defRPr sz="2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4">
            <a:extLst>
              <a:ext uri="{FF2B5EF4-FFF2-40B4-BE49-F238E27FC236}">
                <a16:creationId xmlns:a16="http://schemas.microsoft.com/office/drawing/2014/main" id="{F9E414E7-3026-47EA-A235-7261D57E12A6}"/>
              </a:ext>
            </a:extLst>
          </p:cNvPr>
          <p:cNvSpPr>
            <a:spLocks noGrp="1"/>
          </p:cNvSpPr>
          <p:nvPr>
            <p:ph type="body" sz="quarter" idx="20"/>
          </p:nvPr>
        </p:nvSpPr>
        <p:spPr>
          <a:xfrm>
            <a:off x="4484825" y="5789490"/>
            <a:ext cx="2919600" cy="2267271"/>
          </a:xfrm>
        </p:spPr>
        <p:txBody>
          <a:bodyPr/>
          <a:lstStyle>
            <a:lvl1pPr>
              <a:defRPr sz="2600">
                <a:solidFill>
                  <a:schemeClr val="tx2"/>
                </a:solidFill>
              </a:defRPr>
            </a:lvl1pPr>
            <a:lvl2pPr>
              <a:defRPr sz="2600">
                <a:solidFill>
                  <a:schemeClr val="tx2"/>
                </a:solidFill>
              </a:defRPr>
            </a:lvl2pPr>
            <a:lvl3pPr>
              <a:defRPr sz="2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Box 21">
            <a:extLst>
              <a:ext uri="{FF2B5EF4-FFF2-40B4-BE49-F238E27FC236}">
                <a16:creationId xmlns:a16="http://schemas.microsoft.com/office/drawing/2014/main" id="{302E7F68-A244-194C-BE91-2B6D748A25E6}"/>
              </a:ext>
            </a:extLst>
          </p:cNvPr>
          <p:cNvSpPr txBox="1"/>
          <p:nvPr userDrawn="1"/>
        </p:nvSpPr>
        <p:spPr>
          <a:xfrm>
            <a:off x="16629882" y="-51630"/>
            <a:ext cx="3864964" cy="2506804"/>
          </a:xfrm>
          <a:prstGeom prst="rect">
            <a:avLst/>
          </a:prstGeom>
          <a:solidFill>
            <a:srgbClr val="FFFF00"/>
          </a:solidFill>
        </p:spPr>
        <p:txBody>
          <a:bodyPr wrap="square" lIns="144000" tIns="144000" rIns="144000" bIns="144000" rtlCol="0">
            <a:spAutoFit/>
          </a:bodyPr>
          <a:lstStyle/>
          <a:p>
            <a:r>
              <a:rPr lang="en-GB" b="1"/>
              <a:t>TO CROP A PICTURE:</a:t>
            </a:r>
          </a:p>
          <a:p>
            <a:pPr marL="342900" indent="-342900">
              <a:buFont typeface="+mj-lt"/>
              <a:buAutoNum type="arabicPeriod"/>
            </a:pPr>
            <a:r>
              <a:rPr lang="en-GB"/>
              <a:t>Select the image, right click and select ‘</a:t>
            </a:r>
            <a:r>
              <a:rPr lang="en-GB" b="1"/>
              <a:t>Crop</a:t>
            </a:r>
            <a:r>
              <a:rPr lang="en-GB"/>
              <a:t>’</a:t>
            </a:r>
          </a:p>
          <a:p>
            <a:pPr marL="342900" indent="-342900">
              <a:buFont typeface="+mj-lt"/>
              <a:buAutoNum type="arabicPeriod"/>
            </a:pPr>
            <a:r>
              <a:rPr lang="en-GB"/>
              <a:t>This will allow you to scale and move the image within the image area</a:t>
            </a:r>
          </a:p>
          <a:p>
            <a:pPr marL="342900" indent="-342900">
              <a:buFont typeface="+mj-lt"/>
              <a:buAutoNum type="arabicPeriod"/>
            </a:pPr>
            <a:r>
              <a:rPr lang="en-GB"/>
              <a:t>Click off the image to set in position</a:t>
            </a:r>
          </a:p>
        </p:txBody>
      </p:sp>
    </p:spTree>
    <p:extLst>
      <p:ext uri="{BB962C8B-B14F-4D97-AF65-F5344CB8AC3E}">
        <p14:creationId xmlns:p14="http://schemas.microsoft.com/office/powerpoint/2010/main" val="388025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 Table 1">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BC56B39-624B-4F50-84F1-47E4C53EA351}"/>
              </a:ext>
            </a:extLst>
          </p:cNvPr>
          <p:cNvSpPr>
            <a:spLocks noGrp="1"/>
          </p:cNvSpPr>
          <p:nvPr>
            <p:ph sz="quarter" idx="14"/>
          </p:nvPr>
        </p:nvSpPr>
        <p:spPr>
          <a:xfrm>
            <a:off x="567206" y="2160000"/>
            <a:ext cx="15120000" cy="5472000"/>
          </a:xfrm>
        </p:spPr>
        <p:txBody>
          <a:bodyPr/>
          <a:lstStyle>
            <a:lvl1pPr>
              <a:defRPr sz="2600"/>
            </a:lvl1pPr>
            <a:lvl2pPr>
              <a:defRPr sz="2600"/>
            </a:lvl2pPr>
            <a:lvl3pPr>
              <a:defRPr sz="2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a:xfrm>
            <a:off x="567206" y="792907"/>
            <a:ext cx="13536000" cy="677108"/>
          </a:xfrm>
        </p:spPr>
        <p:txBody>
          <a:bodyPr/>
          <a:lstStyle>
            <a:lvl1pPr>
              <a:lnSpc>
                <a:spcPct val="100000"/>
              </a:lnSpc>
              <a:defRPr sz="4400" spc="-110" baseline="0">
                <a:solidFill>
                  <a:schemeClr val="tx2"/>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BE6CB85F-6AC1-4DD5-A9E9-947E0A4C2FB1}" type="datetime1">
              <a:rPr lang="en-GB" smtClean="0"/>
              <a:t>12/04/2023</a:t>
            </a:fld>
            <a:endParaRPr lang="en-GB"/>
          </a:p>
        </p:txBody>
      </p:sp>
      <p:sp>
        <p:nvSpPr>
          <p:cNvPr id="5" name="Footer Placeholder 4"/>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13536000" cy="6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Text Placeholder 11">
            <a:extLst>
              <a:ext uri="{FF2B5EF4-FFF2-40B4-BE49-F238E27FC236}">
                <a16:creationId xmlns:a16="http://schemas.microsoft.com/office/drawing/2014/main" id="{925AAC2B-1D2D-44D0-8A5B-C69F91304F41}"/>
              </a:ext>
            </a:extLst>
          </p:cNvPr>
          <p:cNvSpPr>
            <a:spLocks noGrp="1"/>
          </p:cNvSpPr>
          <p:nvPr>
            <p:ph type="body" sz="quarter" idx="15"/>
          </p:nvPr>
        </p:nvSpPr>
        <p:spPr>
          <a:xfrm>
            <a:off x="567206" y="7877416"/>
            <a:ext cx="15120000" cy="179344"/>
          </a:xfrm>
        </p:spPr>
        <p:txBody>
          <a:bodyPr anchor="b" anchorCtr="0">
            <a:spAutoFit/>
          </a:bodyPr>
          <a:lstStyle>
            <a:lvl1pPr algn="r">
              <a:lnSpc>
                <a:spcPts val="1450"/>
              </a:lnSpc>
              <a:spcAft>
                <a:spcPts val="0"/>
              </a:spcAft>
              <a:defRPr sz="1200" b="0" baseline="0"/>
            </a:lvl1pPr>
          </a:lstStyle>
          <a:p>
            <a:pPr lvl="0"/>
            <a:r>
              <a:rPr lang="en-US"/>
              <a:t>Click to edit Master text styles</a:t>
            </a:r>
          </a:p>
        </p:txBody>
      </p:sp>
    </p:spTree>
    <p:extLst>
      <p:ext uri="{BB962C8B-B14F-4D97-AF65-F5344CB8AC3E}">
        <p14:creationId xmlns:p14="http://schemas.microsoft.com/office/powerpoint/2010/main" val="118895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 Table 2">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5BC56B39-624B-4F50-84F1-47E4C53EA351}"/>
              </a:ext>
            </a:extLst>
          </p:cNvPr>
          <p:cNvSpPr>
            <a:spLocks noGrp="1"/>
          </p:cNvSpPr>
          <p:nvPr>
            <p:ph sz="quarter" idx="14"/>
          </p:nvPr>
        </p:nvSpPr>
        <p:spPr>
          <a:xfrm>
            <a:off x="5665448" y="881172"/>
            <a:ext cx="8262000" cy="7485836"/>
          </a:xfrm>
        </p:spPr>
        <p:txBody>
          <a:bodyPr/>
          <a:lstStyle>
            <a:lvl1pPr>
              <a:defRPr sz="2600"/>
            </a:lvl1pPr>
            <a:lvl2pPr>
              <a:defRPr sz="2600"/>
            </a:lvl2pPr>
            <a:lvl3pPr>
              <a:defRPr sz="26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567206" y="881172"/>
            <a:ext cx="4536000" cy="1282402"/>
          </a:xfrm>
        </p:spPr>
        <p:txBody>
          <a:bodyPr/>
          <a:lstStyle>
            <a:lvl1pPr>
              <a:defRPr/>
            </a:lvl1pPr>
          </a:lstStyle>
          <a:p>
            <a:r>
              <a:rPr lang="en-US"/>
              <a:t>Click to add title</a:t>
            </a:r>
          </a:p>
        </p:txBody>
      </p:sp>
      <p:sp>
        <p:nvSpPr>
          <p:cNvPr id="4" name="Date Placeholder 3"/>
          <p:cNvSpPr>
            <a:spLocks noGrp="1"/>
          </p:cNvSpPr>
          <p:nvPr>
            <p:ph type="dt" sz="half" idx="10"/>
          </p:nvPr>
        </p:nvSpPr>
        <p:spPr/>
        <p:txBody>
          <a:bodyPr/>
          <a:lstStyle/>
          <a:p>
            <a:fld id="{BE6CB85F-6AC1-4DD5-A9E9-947E0A4C2FB1}" type="datetime1">
              <a:rPr lang="en-GB" smtClean="0"/>
              <a:t>12/04/2023</a:t>
            </a:fld>
            <a:endParaRPr lang="en-GB"/>
          </a:p>
        </p:txBody>
      </p:sp>
      <p:sp>
        <p:nvSpPr>
          <p:cNvPr id="5" name="Footer Placeholder 4"/>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8449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_Green">
    <p:bg>
      <p:bgPr>
        <a:solidFill>
          <a:schemeClr val="accent5"/>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7702457"/>
            <a:ext cx="15120000" cy="359073"/>
          </a:xfrm>
          <a:noFill/>
        </p:spPr>
        <p:txBody>
          <a:bodyPr>
            <a:spAutoFit/>
          </a:bodyPr>
          <a:lstStyle>
            <a:lvl1pPr marL="0" indent="0" algn="ctr">
              <a:lnSpc>
                <a:spcPts val="2800"/>
              </a:lnSpc>
              <a:spcAft>
                <a:spcPts val="0"/>
              </a:spcAft>
              <a:buNone/>
              <a:defRPr sz="2400" spc="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4118310"/>
            <a:ext cx="15120000" cy="846386"/>
          </a:xfrm>
          <a:noFill/>
        </p:spPr>
        <p:txBody>
          <a:bodyPr anchor="ctr"/>
          <a:lstStyle>
            <a:lvl1pPr algn="ctr">
              <a:lnSpc>
                <a:spcPts val="6600"/>
              </a:lnSpc>
              <a:defRPr sz="5500" spc="-120" baseline="0">
                <a:solidFill>
                  <a:schemeClr val="bg1"/>
                </a:solidFill>
              </a:defRPr>
            </a:lvl1pPr>
          </a:lstStyle>
          <a:p>
            <a:r>
              <a:rPr lang="en-US"/>
              <a:t>Click to add title</a:t>
            </a:r>
            <a:endParaRPr lang="en-GB"/>
          </a:p>
        </p:txBody>
      </p:sp>
      <p:sp>
        <p:nvSpPr>
          <p:cNvPr id="6" name="Rectangle 5">
            <a:extLst>
              <a:ext uri="{FF2B5EF4-FFF2-40B4-BE49-F238E27FC236}">
                <a16:creationId xmlns:a16="http://schemas.microsoft.com/office/drawing/2014/main" id="{2FCD0E0D-BAB6-304A-B7BB-EE1A50A79588}"/>
              </a:ext>
            </a:extLst>
          </p:cNvPr>
          <p:cNvSpPr/>
          <p:nvPr userDrawn="1"/>
        </p:nvSpPr>
        <p:spPr>
          <a:xfrm>
            <a:off x="7828406" y="7285695"/>
            <a:ext cx="597600" cy="12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17DFF60-887E-6944-B68B-A81DE4A4C274}"/>
              </a:ext>
            </a:extLst>
          </p:cNvPr>
          <p:cNvSpPr/>
          <p:nvPr userDrawn="1"/>
        </p:nvSpPr>
        <p:spPr>
          <a:xfrm>
            <a:off x="7828406" y="1358068"/>
            <a:ext cx="597600" cy="12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690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Orange">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7702457"/>
            <a:ext cx="15120000" cy="359073"/>
          </a:xfrm>
          <a:noFill/>
        </p:spPr>
        <p:txBody>
          <a:bodyPr>
            <a:spAutoFit/>
          </a:bodyPr>
          <a:lstStyle>
            <a:lvl1pPr marL="0" indent="0" algn="ctr">
              <a:lnSpc>
                <a:spcPts val="2800"/>
              </a:lnSpc>
              <a:spcAft>
                <a:spcPts val="0"/>
              </a:spcAft>
              <a:buNone/>
              <a:defRPr sz="2400" spc="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edit Master subtitle style</a:t>
            </a:r>
          </a:p>
        </p:txBody>
      </p:sp>
      <p:sp>
        <p:nvSpPr>
          <p:cNvPr id="6" name="Title 6">
            <a:extLst>
              <a:ext uri="{FF2B5EF4-FFF2-40B4-BE49-F238E27FC236}">
                <a16:creationId xmlns:a16="http://schemas.microsoft.com/office/drawing/2014/main" id="{15ECC6B9-3B94-9F4E-BBC3-4350ABF08BA0}"/>
              </a:ext>
            </a:extLst>
          </p:cNvPr>
          <p:cNvSpPr>
            <a:spLocks noGrp="1"/>
          </p:cNvSpPr>
          <p:nvPr>
            <p:ph type="title" hasCustomPrompt="1"/>
          </p:nvPr>
        </p:nvSpPr>
        <p:spPr>
          <a:xfrm>
            <a:off x="567206" y="4118310"/>
            <a:ext cx="15120000" cy="846386"/>
          </a:xfrm>
          <a:noFill/>
        </p:spPr>
        <p:txBody>
          <a:bodyPr anchor="ctr"/>
          <a:lstStyle>
            <a:lvl1pPr algn="ctr">
              <a:lnSpc>
                <a:spcPts val="6600"/>
              </a:lnSpc>
              <a:defRPr sz="5500" spc="-120" baseline="0">
                <a:solidFill>
                  <a:schemeClr val="bg1"/>
                </a:solidFill>
              </a:defRPr>
            </a:lvl1pPr>
          </a:lstStyle>
          <a:p>
            <a:r>
              <a:rPr lang="en-US"/>
              <a:t>Click to add title</a:t>
            </a:r>
            <a:endParaRPr lang="en-GB"/>
          </a:p>
        </p:txBody>
      </p:sp>
      <p:sp>
        <p:nvSpPr>
          <p:cNvPr id="10" name="Rectangle 9">
            <a:extLst>
              <a:ext uri="{FF2B5EF4-FFF2-40B4-BE49-F238E27FC236}">
                <a16:creationId xmlns:a16="http://schemas.microsoft.com/office/drawing/2014/main" id="{D499D7B8-5149-B04E-B1C3-8A73F18743F3}"/>
              </a:ext>
            </a:extLst>
          </p:cNvPr>
          <p:cNvSpPr/>
          <p:nvPr userDrawn="1"/>
        </p:nvSpPr>
        <p:spPr>
          <a:xfrm>
            <a:off x="7828406" y="7285695"/>
            <a:ext cx="597600" cy="12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A296DFB-2923-8040-9A23-DE14931BFBA6}"/>
              </a:ext>
            </a:extLst>
          </p:cNvPr>
          <p:cNvSpPr/>
          <p:nvPr userDrawn="1"/>
        </p:nvSpPr>
        <p:spPr>
          <a:xfrm>
            <a:off x="7828406" y="1358068"/>
            <a:ext cx="597600" cy="12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270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rang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a:t>Click to 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6700" y="0"/>
            <a:ext cx="5827713"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D294A9B4-CB94-4A4E-BA76-9936BBE74EC3}"/>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236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AED2C7-94B8-4A54-9138-F5C31585B20B}" type="datetime1">
              <a:rPr lang="en-GB" smtClean="0"/>
              <a:t>12/04/2023</a:t>
            </a:fld>
            <a:endParaRPr lang="en-GB"/>
          </a:p>
        </p:txBody>
      </p:sp>
      <p:sp>
        <p:nvSpPr>
          <p:cNvPr id="4" name="Footer Placeholder 3"/>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5" name="Slide Number Placeholder 4"/>
          <p:cNvSpPr>
            <a:spLocks noGrp="1"/>
          </p:cNvSpPr>
          <p:nvPr>
            <p:ph type="sldNum" sz="quarter" idx="12"/>
          </p:nvPr>
        </p:nvSpPr>
        <p:spPr/>
        <p:txBody>
          <a:bodyPr/>
          <a:lstStyle/>
          <a:p>
            <a:fld id="{DEF9AD68-5327-4FA6-9851-A953E7042653}" type="slidenum">
              <a:rPr lang="en-GB" smtClean="0"/>
              <a:t>‹#›</a:t>
            </a:fld>
            <a:endParaRPr lang="en-GB"/>
          </a:p>
        </p:txBody>
      </p:sp>
      <p:sp>
        <p:nvSpPr>
          <p:cNvPr id="6" name="Rectangle 5">
            <a:extLst>
              <a:ext uri="{FF2B5EF4-FFF2-40B4-BE49-F238E27FC236}">
                <a16:creationId xmlns:a16="http://schemas.microsoft.com/office/drawing/2014/main" id="{2D192B69-FBF7-48F7-BC9E-3A46490C2819}"/>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5">
            <a:extLst>
              <a:ext uri="{FF2B5EF4-FFF2-40B4-BE49-F238E27FC236}">
                <a16:creationId xmlns:a16="http://schemas.microsoft.com/office/drawing/2014/main" id="{30B90FE6-1A97-400E-BDF1-0BD0F6C00F4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2656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B00C1-5966-4357-9D93-2EBA7E2D479F}" type="datetime1">
              <a:rPr lang="en-GB" smtClean="0"/>
              <a:t>12/04/2023</a:t>
            </a:fld>
            <a:endParaRPr lang="en-GB"/>
          </a:p>
        </p:txBody>
      </p:sp>
      <p:sp>
        <p:nvSpPr>
          <p:cNvPr id="3" name="Footer Placeholder 2"/>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4" name="Slide Number Placeholder 3"/>
          <p:cNvSpPr>
            <a:spLocks noGrp="1"/>
          </p:cNvSpPr>
          <p:nvPr>
            <p:ph type="sldNum" sz="quarter" idx="12"/>
          </p:nvPr>
        </p:nvSpPr>
        <p:spPr/>
        <p:txBody>
          <a:bodyPr/>
          <a:lstStyle/>
          <a:p>
            <a:fld id="{DEF9AD68-5327-4FA6-9851-A953E7042653}" type="slidenum">
              <a:rPr lang="en-GB" smtClean="0"/>
              <a:t>‹#›</a:t>
            </a:fld>
            <a:endParaRPr lang="en-GB"/>
          </a:p>
        </p:txBody>
      </p:sp>
      <p:sp>
        <p:nvSpPr>
          <p:cNvPr id="6" name="Freeform 5">
            <a:extLst>
              <a:ext uri="{FF2B5EF4-FFF2-40B4-BE49-F238E27FC236}">
                <a16:creationId xmlns:a16="http://schemas.microsoft.com/office/drawing/2014/main" id="{898E6D2B-9738-4267-A37A-8E02CE00C3C3}"/>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1031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ale Green">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206" y="6498138"/>
            <a:ext cx="15120000" cy="564257"/>
          </a:xfrm>
          <a:noFill/>
        </p:spPr>
        <p:txBody>
          <a:bodyPr>
            <a:spAutoFit/>
          </a:bodyPr>
          <a:lstStyle>
            <a:lvl1pPr marL="0" indent="0" algn="ctr">
              <a:lnSpc>
                <a:spcPts val="4400"/>
              </a:lnSpc>
              <a:spcAft>
                <a:spcPts val="0"/>
              </a:spcAft>
              <a:buNone/>
              <a:defRPr sz="37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3669836"/>
            <a:ext cx="15120000" cy="961802"/>
          </a:xfrm>
          <a:noFill/>
        </p:spPr>
        <p:txBody>
          <a:bodyPr/>
          <a:lstStyle>
            <a:lvl1pPr algn="ctr">
              <a:lnSpc>
                <a:spcPts val="7450"/>
              </a:lnSpc>
              <a:defRPr sz="6750" spc="-120" baseline="0">
                <a:solidFill>
                  <a:schemeClr val="bg1"/>
                </a:solidFill>
              </a:defRPr>
            </a:lvl1pPr>
          </a:lstStyle>
          <a:p>
            <a:r>
              <a:rPr lang="en-US"/>
              <a:t>Click to add sign off message</a:t>
            </a:r>
            <a:endParaRPr lang="en-GB"/>
          </a:p>
        </p:txBody>
      </p:sp>
      <p:sp>
        <p:nvSpPr>
          <p:cNvPr id="4" name="Freeform 9">
            <a:extLst>
              <a:ext uri="{FF2B5EF4-FFF2-40B4-BE49-F238E27FC236}">
                <a16:creationId xmlns:a16="http://schemas.microsoft.com/office/drawing/2014/main" id="{C65E7774-7993-204D-9564-A384BD30AF0A}"/>
              </a:ext>
            </a:extLst>
          </p:cNvPr>
          <p:cNvSpPr>
            <a:spLocks noChangeAspect="1" noEditPoints="1"/>
          </p:cNvSpPr>
          <p:nvPr userDrawn="1"/>
        </p:nvSpPr>
        <p:spPr bwMode="auto">
          <a:xfrm>
            <a:off x="6975206" y="0"/>
            <a:ext cx="2304000" cy="2304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8871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Orang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206" y="6498138"/>
            <a:ext cx="15120000" cy="564257"/>
          </a:xfrm>
          <a:noFill/>
        </p:spPr>
        <p:txBody>
          <a:bodyPr>
            <a:spAutoFit/>
          </a:bodyPr>
          <a:lstStyle>
            <a:lvl1pPr marL="0" indent="0" algn="ctr">
              <a:lnSpc>
                <a:spcPts val="4400"/>
              </a:lnSpc>
              <a:spcAft>
                <a:spcPts val="0"/>
              </a:spcAft>
              <a:buNone/>
              <a:defRPr sz="37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3669836"/>
            <a:ext cx="15120000" cy="961802"/>
          </a:xfrm>
          <a:noFill/>
        </p:spPr>
        <p:txBody>
          <a:bodyPr/>
          <a:lstStyle>
            <a:lvl1pPr algn="ctr">
              <a:lnSpc>
                <a:spcPts val="7450"/>
              </a:lnSpc>
              <a:defRPr sz="6750" spc="-120" baseline="0">
                <a:solidFill>
                  <a:schemeClr val="bg1"/>
                </a:solidFill>
              </a:defRPr>
            </a:lvl1pPr>
          </a:lstStyle>
          <a:p>
            <a:r>
              <a:rPr lang="en-US"/>
              <a:t>Click to add sign off message</a:t>
            </a:r>
            <a:endParaRPr lang="en-GB"/>
          </a:p>
        </p:txBody>
      </p:sp>
      <p:sp>
        <p:nvSpPr>
          <p:cNvPr id="4" name="Freeform 9">
            <a:extLst>
              <a:ext uri="{FF2B5EF4-FFF2-40B4-BE49-F238E27FC236}">
                <a16:creationId xmlns:a16="http://schemas.microsoft.com/office/drawing/2014/main" id="{C65E7774-7993-204D-9564-A384BD30AF0A}"/>
              </a:ext>
            </a:extLst>
          </p:cNvPr>
          <p:cNvSpPr>
            <a:spLocks noChangeAspect="1" noEditPoints="1"/>
          </p:cNvSpPr>
          <p:nvPr userDrawn="1"/>
        </p:nvSpPr>
        <p:spPr bwMode="auto">
          <a:xfrm>
            <a:off x="6975206" y="0"/>
            <a:ext cx="2304000" cy="2304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5194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Blu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206" y="6498138"/>
            <a:ext cx="15120000" cy="564257"/>
          </a:xfrm>
          <a:noFill/>
        </p:spPr>
        <p:txBody>
          <a:bodyPr>
            <a:spAutoFit/>
          </a:bodyPr>
          <a:lstStyle>
            <a:lvl1pPr marL="0" indent="0" algn="ctr">
              <a:lnSpc>
                <a:spcPts val="4400"/>
              </a:lnSpc>
              <a:spcAft>
                <a:spcPts val="0"/>
              </a:spcAft>
              <a:buNone/>
              <a:defRPr sz="37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3669836"/>
            <a:ext cx="15120000" cy="961802"/>
          </a:xfrm>
          <a:noFill/>
        </p:spPr>
        <p:txBody>
          <a:bodyPr/>
          <a:lstStyle>
            <a:lvl1pPr algn="ctr">
              <a:lnSpc>
                <a:spcPts val="7450"/>
              </a:lnSpc>
              <a:defRPr sz="6750" spc="-120" baseline="0">
                <a:solidFill>
                  <a:schemeClr val="bg1"/>
                </a:solidFill>
              </a:defRPr>
            </a:lvl1pPr>
          </a:lstStyle>
          <a:p>
            <a:r>
              <a:rPr lang="en-US"/>
              <a:t>Click to add sign off message</a:t>
            </a:r>
            <a:endParaRPr lang="en-GB"/>
          </a:p>
        </p:txBody>
      </p:sp>
      <p:sp>
        <p:nvSpPr>
          <p:cNvPr id="4" name="Freeform 9">
            <a:extLst>
              <a:ext uri="{FF2B5EF4-FFF2-40B4-BE49-F238E27FC236}">
                <a16:creationId xmlns:a16="http://schemas.microsoft.com/office/drawing/2014/main" id="{C65E7774-7993-204D-9564-A384BD30AF0A}"/>
              </a:ext>
            </a:extLst>
          </p:cNvPr>
          <p:cNvSpPr>
            <a:spLocks noChangeAspect="1" noEditPoints="1"/>
          </p:cNvSpPr>
          <p:nvPr userDrawn="1"/>
        </p:nvSpPr>
        <p:spPr bwMode="auto">
          <a:xfrm>
            <a:off x="6975206" y="0"/>
            <a:ext cx="2304000" cy="2304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1096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Green">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206" y="6498138"/>
            <a:ext cx="15120000" cy="564257"/>
          </a:xfrm>
          <a:noFill/>
        </p:spPr>
        <p:txBody>
          <a:bodyPr>
            <a:spAutoFit/>
          </a:bodyPr>
          <a:lstStyle>
            <a:lvl1pPr marL="0" indent="0" algn="ctr">
              <a:lnSpc>
                <a:spcPts val="4400"/>
              </a:lnSpc>
              <a:spcAft>
                <a:spcPts val="0"/>
              </a:spcAft>
              <a:buNone/>
              <a:defRPr sz="37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3669836"/>
            <a:ext cx="15120000" cy="961802"/>
          </a:xfrm>
          <a:noFill/>
        </p:spPr>
        <p:txBody>
          <a:bodyPr/>
          <a:lstStyle>
            <a:lvl1pPr algn="ctr">
              <a:lnSpc>
                <a:spcPts val="7450"/>
              </a:lnSpc>
              <a:defRPr sz="6750" spc="-120" baseline="0">
                <a:solidFill>
                  <a:schemeClr val="bg1"/>
                </a:solidFill>
              </a:defRPr>
            </a:lvl1pPr>
          </a:lstStyle>
          <a:p>
            <a:r>
              <a:rPr lang="en-US"/>
              <a:t>Click to add sign off message</a:t>
            </a:r>
            <a:endParaRPr lang="en-GB"/>
          </a:p>
        </p:txBody>
      </p:sp>
      <p:sp>
        <p:nvSpPr>
          <p:cNvPr id="4" name="Freeform 9">
            <a:extLst>
              <a:ext uri="{FF2B5EF4-FFF2-40B4-BE49-F238E27FC236}">
                <a16:creationId xmlns:a16="http://schemas.microsoft.com/office/drawing/2014/main" id="{C65E7774-7993-204D-9564-A384BD30AF0A}"/>
              </a:ext>
            </a:extLst>
          </p:cNvPr>
          <p:cNvSpPr>
            <a:spLocks noChangeAspect="1" noEditPoints="1"/>
          </p:cNvSpPr>
          <p:nvPr userDrawn="1"/>
        </p:nvSpPr>
        <p:spPr bwMode="auto">
          <a:xfrm>
            <a:off x="6975206" y="0"/>
            <a:ext cx="2304000" cy="2304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4322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ank You Yellow">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7206" y="6498138"/>
            <a:ext cx="15120000" cy="564257"/>
          </a:xfrm>
          <a:noFill/>
        </p:spPr>
        <p:txBody>
          <a:bodyPr>
            <a:spAutoFit/>
          </a:bodyPr>
          <a:lstStyle>
            <a:lvl1pPr marL="0" indent="0" algn="ctr">
              <a:lnSpc>
                <a:spcPts val="4400"/>
              </a:lnSpc>
              <a:spcAft>
                <a:spcPts val="0"/>
              </a:spcAft>
              <a:buNone/>
              <a:defRPr sz="37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add contact details</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3669836"/>
            <a:ext cx="15120000" cy="961802"/>
          </a:xfrm>
          <a:noFill/>
        </p:spPr>
        <p:txBody>
          <a:bodyPr/>
          <a:lstStyle>
            <a:lvl1pPr algn="ctr">
              <a:lnSpc>
                <a:spcPts val="7450"/>
              </a:lnSpc>
              <a:defRPr sz="6750" spc="-120" baseline="0">
                <a:solidFill>
                  <a:schemeClr val="bg1"/>
                </a:solidFill>
              </a:defRPr>
            </a:lvl1pPr>
          </a:lstStyle>
          <a:p>
            <a:r>
              <a:rPr lang="en-US"/>
              <a:t>Click to add sign off message</a:t>
            </a:r>
            <a:endParaRPr lang="en-GB"/>
          </a:p>
        </p:txBody>
      </p:sp>
      <p:sp>
        <p:nvSpPr>
          <p:cNvPr id="4" name="Freeform 9">
            <a:extLst>
              <a:ext uri="{FF2B5EF4-FFF2-40B4-BE49-F238E27FC236}">
                <a16:creationId xmlns:a16="http://schemas.microsoft.com/office/drawing/2014/main" id="{C65E7774-7993-204D-9564-A384BD30AF0A}"/>
              </a:ext>
            </a:extLst>
          </p:cNvPr>
          <p:cNvSpPr>
            <a:spLocks noChangeAspect="1" noEditPoints="1"/>
          </p:cNvSpPr>
          <p:nvPr userDrawn="1"/>
        </p:nvSpPr>
        <p:spPr bwMode="auto">
          <a:xfrm>
            <a:off x="6975206" y="0"/>
            <a:ext cx="2304000" cy="2304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7076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a:t>Click to 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6700" y="0"/>
            <a:ext cx="5827713"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D294A9B4-CB94-4A4E-BA76-9936BBE74EC3}"/>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372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Yellow">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a:t>Click to 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6700" y="0"/>
            <a:ext cx="5827713"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D294A9B4-CB94-4A4E-BA76-9936BBE74EC3}"/>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6309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Green">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a:t>Click to edit Master text styles</a:t>
            </a:r>
          </a:p>
        </p:txBody>
      </p:sp>
      <p:sp>
        <p:nvSpPr>
          <p:cNvPr id="5" name="Freeform 5">
            <a:extLst>
              <a:ext uri="{FF2B5EF4-FFF2-40B4-BE49-F238E27FC236}">
                <a16:creationId xmlns:a16="http://schemas.microsoft.com/office/drawing/2014/main" id="{25ACC9F0-8D0E-BA4F-B8EB-20A0CE8107E2}"/>
              </a:ext>
            </a:extLst>
          </p:cNvPr>
          <p:cNvSpPr>
            <a:spLocks/>
          </p:cNvSpPr>
          <p:nvPr userDrawn="1"/>
        </p:nvSpPr>
        <p:spPr bwMode="auto">
          <a:xfrm>
            <a:off x="10426700" y="0"/>
            <a:ext cx="5827713" cy="9155113"/>
          </a:xfrm>
          <a:custGeom>
            <a:avLst/>
            <a:gdLst>
              <a:gd name="T0" fmla="*/ 2346 w 6106"/>
              <a:gd name="T1" fmla="*/ 0 h 9599"/>
              <a:gd name="T2" fmla="*/ 2346 w 6106"/>
              <a:gd name="T3" fmla="*/ 0 h 9599"/>
              <a:gd name="T4" fmla="*/ 0 w 6106"/>
              <a:gd name="T5" fmla="*/ 9598 h 9599"/>
              <a:gd name="T6" fmla="*/ 0 w 6106"/>
              <a:gd name="T7" fmla="*/ 9599 h 9599"/>
              <a:gd name="T8" fmla="*/ 6106 w 6106"/>
              <a:gd name="T9" fmla="*/ 9598 h 9599"/>
              <a:gd name="T10" fmla="*/ 6106 w 6106"/>
              <a:gd name="T11" fmla="*/ 0 h 9599"/>
              <a:gd name="T12" fmla="*/ 2346 w 6106"/>
              <a:gd name="T13" fmla="*/ 0 h 9599"/>
            </a:gdLst>
            <a:ahLst/>
            <a:cxnLst>
              <a:cxn ang="0">
                <a:pos x="T0" y="T1"/>
              </a:cxn>
              <a:cxn ang="0">
                <a:pos x="T2" y="T3"/>
              </a:cxn>
              <a:cxn ang="0">
                <a:pos x="T4" y="T5"/>
              </a:cxn>
              <a:cxn ang="0">
                <a:pos x="T6" y="T7"/>
              </a:cxn>
              <a:cxn ang="0">
                <a:pos x="T8" y="T9"/>
              </a:cxn>
              <a:cxn ang="0">
                <a:pos x="T10" y="T11"/>
              </a:cxn>
              <a:cxn ang="0">
                <a:pos x="T12" y="T13"/>
              </a:cxn>
            </a:cxnLst>
            <a:rect l="0" t="0" r="r" b="b"/>
            <a:pathLst>
              <a:path w="6106" h="9599">
                <a:moveTo>
                  <a:pt x="2346" y="0"/>
                </a:moveTo>
                <a:lnTo>
                  <a:pt x="2346" y="0"/>
                </a:lnTo>
                <a:lnTo>
                  <a:pt x="0" y="9598"/>
                </a:lnTo>
                <a:lnTo>
                  <a:pt x="0" y="9599"/>
                </a:lnTo>
                <a:lnTo>
                  <a:pt x="6106" y="9598"/>
                </a:lnTo>
                <a:lnTo>
                  <a:pt x="6106" y="0"/>
                </a:lnTo>
                <a:lnTo>
                  <a:pt x="2346" y="0"/>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9">
            <a:extLst>
              <a:ext uri="{FF2B5EF4-FFF2-40B4-BE49-F238E27FC236}">
                <a16:creationId xmlns:a16="http://schemas.microsoft.com/office/drawing/2014/main" id="{D294A9B4-CB94-4A4E-BA76-9936BBE74EC3}"/>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2332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icture">
    <p:bg>
      <p:bgPr>
        <a:solidFill>
          <a:schemeClr val="tx2"/>
        </a:solidFill>
        <a:effectLst/>
      </p:bgPr>
    </p:bg>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3425883B-5328-4E99-B472-ACB99AFC1733}"/>
              </a:ext>
            </a:extLst>
          </p:cNvPr>
          <p:cNvSpPr>
            <a:spLocks noGrp="1"/>
          </p:cNvSpPr>
          <p:nvPr>
            <p:ph type="pic" sz="quarter" idx="11"/>
          </p:nvPr>
        </p:nvSpPr>
        <p:spPr>
          <a:xfrm>
            <a:off x="10429186" y="0"/>
            <a:ext cx="5825228" cy="9144000"/>
          </a:xfrm>
          <a:custGeom>
            <a:avLst/>
            <a:gdLst>
              <a:gd name="connsiteX0" fmla="*/ 2236594 w 5825228"/>
              <a:gd name="connsiteY0" fmla="*/ 0 h 9144000"/>
              <a:gd name="connsiteX1" fmla="*/ 5825228 w 5825228"/>
              <a:gd name="connsiteY1" fmla="*/ 0 h 9144000"/>
              <a:gd name="connsiteX2" fmla="*/ 5825228 w 5825228"/>
              <a:gd name="connsiteY2" fmla="*/ 9144000 h 9144000"/>
              <a:gd name="connsiteX3" fmla="*/ 0 w 5825228"/>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5825228" h="9144000">
                <a:moveTo>
                  <a:pt x="2236594" y="0"/>
                </a:moveTo>
                <a:lnTo>
                  <a:pt x="5825228" y="0"/>
                </a:lnTo>
                <a:lnTo>
                  <a:pt x="5825228" y="9144000"/>
                </a:lnTo>
                <a:lnTo>
                  <a:pt x="0" y="9144000"/>
                </a:lnTo>
                <a:close/>
              </a:path>
            </a:pathLst>
          </a:custGeom>
          <a:solidFill>
            <a:schemeClr val="bg1">
              <a:lumMod val="75000"/>
            </a:schemeClr>
          </a:solidFill>
        </p:spPr>
        <p:txBody>
          <a:bodyPr wrap="square" anchor="ctr" anchorCtr="1">
            <a:noAutofit/>
          </a:bodyPr>
          <a:lstStyle>
            <a:lvl1pPr algn="ctr">
              <a:defRPr/>
            </a:lvl1pPr>
          </a:lstStyle>
          <a:p>
            <a:r>
              <a:rPr lang="en-US"/>
              <a:t>Click icon to add picture</a:t>
            </a:r>
            <a:endParaRPr lang="en-GB"/>
          </a:p>
        </p:txBody>
      </p:sp>
      <p:sp>
        <p:nvSpPr>
          <p:cNvPr id="3" name="Subtitle 2"/>
          <p:cNvSpPr>
            <a:spLocks noGrp="1"/>
          </p:cNvSpPr>
          <p:nvPr>
            <p:ph type="subTitle" idx="1"/>
          </p:nvPr>
        </p:nvSpPr>
        <p:spPr>
          <a:xfrm>
            <a:off x="567206" y="4488179"/>
            <a:ext cx="8928000" cy="525337"/>
          </a:xfrm>
          <a:noFill/>
        </p:spPr>
        <p:txBody>
          <a:bodyPr>
            <a:spAutoFit/>
          </a:bodyPr>
          <a:lstStyle>
            <a:lvl1pPr marL="0" indent="0" algn="l">
              <a:lnSpc>
                <a:spcPts val="4400"/>
              </a:lnSpc>
              <a:spcAft>
                <a:spcPts val="0"/>
              </a:spcAft>
              <a:buNone/>
              <a:defRPr sz="3500" spc="-70" baseline="0">
                <a:solidFill>
                  <a:schemeClr val="bg1"/>
                </a:solidFill>
              </a:defRPr>
            </a:lvl1pPr>
            <a:lvl2pPr marL="609539" indent="0" algn="ctr">
              <a:buNone/>
              <a:defRPr sz="2666"/>
            </a:lvl2pPr>
            <a:lvl3pPr marL="1219078" indent="0" algn="ctr">
              <a:buNone/>
              <a:defRPr sz="2400"/>
            </a:lvl3pPr>
            <a:lvl4pPr marL="1828617" indent="0" algn="ctr">
              <a:buNone/>
              <a:defRPr sz="2133"/>
            </a:lvl4pPr>
            <a:lvl5pPr marL="2438156" indent="0" algn="ctr">
              <a:buNone/>
              <a:defRPr sz="2133"/>
            </a:lvl5pPr>
            <a:lvl6pPr marL="3047695" indent="0" algn="ctr">
              <a:buNone/>
              <a:defRPr sz="2133"/>
            </a:lvl6pPr>
            <a:lvl7pPr marL="3657234" indent="0" algn="ctr">
              <a:buNone/>
              <a:defRPr sz="2133"/>
            </a:lvl7pPr>
            <a:lvl8pPr marL="4266773" indent="0" algn="ctr">
              <a:buNone/>
              <a:defRPr sz="2133"/>
            </a:lvl8pPr>
            <a:lvl9pPr marL="4876312" indent="0" algn="ctr">
              <a:buNone/>
              <a:defRPr sz="2133"/>
            </a:lvl9pPr>
          </a:lstStyle>
          <a:p>
            <a:r>
              <a:rPr lang="en-US"/>
              <a:t>Click to edit Master subtitle style</a:t>
            </a:r>
          </a:p>
        </p:txBody>
      </p:sp>
      <p:sp>
        <p:nvSpPr>
          <p:cNvPr id="7" name="Title 6">
            <a:extLst>
              <a:ext uri="{FF2B5EF4-FFF2-40B4-BE49-F238E27FC236}">
                <a16:creationId xmlns:a16="http://schemas.microsoft.com/office/drawing/2014/main" id="{32FCDF17-8FE4-41F7-8062-DEDC13691040}"/>
              </a:ext>
            </a:extLst>
          </p:cNvPr>
          <p:cNvSpPr>
            <a:spLocks noGrp="1"/>
          </p:cNvSpPr>
          <p:nvPr>
            <p:ph type="title" hasCustomPrompt="1"/>
          </p:nvPr>
        </p:nvSpPr>
        <p:spPr>
          <a:xfrm>
            <a:off x="567206" y="2289135"/>
            <a:ext cx="8928000" cy="884858"/>
          </a:xfrm>
          <a:noFill/>
        </p:spPr>
        <p:txBody>
          <a:bodyPr/>
          <a:lstStyle>
            <a:lvl1pPr>
              <a:lnSpc>
                <a:spcPts val="6850"/>
              </a:lnSpc>
              <a:defRPr sz="6350" spc="-120" baseline="0">
                <a:solidFill>
                  <a:schemeClr val="bg1"/>
                </a:solidFill>
              </a:defRPr>
            </a:lvl1pPr>
          </a:lstStyle>
          <a:p>
            <a:r>
              <a:rPr lang="en-US"/>
              <a:t>Click to add title</a:t>
            </a:r>
            <a:endParaRPr lang="en-GB"/>
          </a:p>
        </p:txBody>
      </p:sp>
      <p:sp>
        <p:nvSpPr>
          <p:cNvPr id="15" name="Text Placeholder 14">
            <a:extLst>
              <a:ext uri="{FF2B5EF4-FFF2-40B4-BE49-F238E27FC236}">
                <a16:creationId xmlns:a16="http://schemas.microsoft.com/office/drawing/2014/main" id="{1BEA8813-339F-4589-897B-C8BB1427EC70}"/>
              </a:ext>
            </a:extLst>
          </p:cNvPr>
          <p:cNvSpPr>
            <a:spLocks noGrp="1"/>
          </p:cNvSpPr>
          <p:nvPr>
            <p:ph type="body" sz="quarter" idx="10"/>
          </p:nvPr>
        </p:nvSpPr>
        <p:spPr>
          <a:xfrm>
            <a:off x="567206" y="8107489"/>
            <a:ext cx="8928000" cy="525337"/>
          </a:xfrm>
          <a:noFill/>
        </p:spPr>
        <p:txBody>
          <a:bodyPr anchor="b" anchorCtr="0">
            <a:spAutoFit/>
          </a:bodyPr>
          <a:lstStyle>
            <a:lvl1pPr>
              <a:lnSpc>
                <a:spcPts val="4400"/>
              </a:lnSpc>
              <a:spcAft>
                <a:spcPts val="0"/>
              </a:spcAft>
              <a:defRPr sz="3500" b="0" spc="-70" baseline="0">
                <a:solidFill>
                  <a:schemeClr val="bg1"/>
                </a:solidFill>
              </a:defRPr>
            </a:lvl1pPr>
          </a:lstStyle>
          <a:p>
            <a:pPr lvl="0"/>
            <a:r>
              <a:rPr lang="en-US"/>
              <a:t>Click to edit Master text styles</a:t>
            </a:r>
          </a:p>
        </p:txBody>
      </p:sp>
      <p:sp>
        <p:nvSpPr>
          <p:cNvPr id="6" name="Freeform 9">
            <a:extLst>
              <a:ext uri="{FF2B5EF4-FFF2-40B4-BE49-F238E27FC236}">
                <a16:creationId xmlns:a16="http://schemas.microsoft.com/office/drawing/2014/main" id="{EB681F1D-003D-4048-A2DB-4C21DF2AE9A8}"/>
              </a:ext>
            </a:extLst>
          </p:cNvPr>
          <p:cNvSpPr>
            <a:spLocks noChangeAspect="1" noEditPoints="1"/>
          </p:cNvSpPr>
          <p:nvPr userDrawn="1"/>
        </p:nvSpPr>
        <p:spPr bwMode="auto">
          <a:xfrm>
            <a:off x="567206" y="0"/>
            <a:ext cx="1728000" cy="1728000"/>
          </a:xfrm>
          <a:custGeom>
            <a:avLst/>
            <a:gdLst>
              <a:gd name="T0" fmla="*/ 1814 w 1814"/>
              <a:gd name="T1" fmla="*/ 0 h 1815"/>
              <a:gd name="T2" fmla="*/ 0 w 1814"/>
              <a:gd name="T3" fmla="*/ 0 h 1815"/>
              <a:gd name="T4" fmla="*/ 1142 w 1814"/>
              <a:gd name="T5" fmla="*/ 772 h 1815"/>
              <a:gd name="T6" fmla="*/ 793 w 1814"/>
              <a:gd name="T7" fmla="*/ 311 h 1815"/>
              <a:gd name="T8" fmla="*/ 549 w 1814"/>
              <a:gd name="T9" fmla="*/ 311 h 1815"/>
              <a:gd name="T10" fmla="*/ 573 w 1814"/>
              <a:gd name="T11" fmla="*/ 1144 h 1815"/>
              <a:gd name="T12" fmla="*/ 983 w 1814"/>
              <a:gd name="T13" fmla="*/ 1027 h 1815"/>
              <a:gd name="T14" fmla="*/ 1536 w 1814"/>
              <a:gd name="T15" fmla="*/ 341 h 1815"/>
              <a:gd name="T16" fmla="*/ 1049 w 1814"/>
              <a:gd name="T17" fmla="*/ 1405 h 1815"/>
              <a:gd name="T18" fmla="*/ 896 w 1814"/>
              <a:gd name="T19" fmla="*/ 1405 h 1815"/>
              <a:gd name="T20" fmla="*/ 756 w 1814"/>
              <a:gd name="T21" fmla="*/ 1350 h 1815"/>
              <a:gd name="T22" fmla="*/ 813 w 1814"/>
              <a:gd name="T23" fmla="*/ 1507 h 1815"/>
              <a:gd name="T24" fmla="*/ 1049 w 1814"/>
              <a:gd name="T25" fmla="*/ 1570 h 1815"/>
              <a:gd name="T26" fmla="*/ 919 w 1814"/>
              <a:gd name="T27" fmla="*/ 1504 h 1815"/>
              <a:gd name="T28" fmla="*/ 869 w 1814"/>
              <a:gd name="T29" fmla="*/ 1488 h 1815"/>
              <a:gd name="T30" fmla="*/ 966 w 1814"/>
              <a:gd name="T31" fmla="*/ 1472 h 1815"/>
              <a:gd name="T32" fmla="*/ 919 w 1814"/>
              <a:gd name="T33" fmla="*/ 1504 h 1815"/>
              <a:gd name="T34" fmla="*/ 1049 w 1814"/>
              <a:gd name="T35" fmla="*/ 1527 h 1815"/>
              <a:gd name="T36" fmla="*/ 1075 w 1814"/>
              <a:gd name="T37" fmla="*/ 1487 h 1815"/>
              <a:gd name="T38" fmla="*/ 1468 w 1814"/>
              <a:gd name="T39" fmla="*/ 1532 h 1815"/>
              <a:gd name="T40" fmla="*/ 1465 w 1814"/>
              <a:gd name="T41" fmla="*/ 1405 h 1815"/>
              <a:gd name="T42" fmla="*/ 1334 w 1814"/>
              <a:gd name="T43" fmla="*/ 1405 h 1815"/>
              <a:gd name="T44" fmla="*/ 1281 w 1814"/>
              <a:gd name="T45" fmla="*/ 1430 h 1815"/>
              <a:gd name="T46" fmla="*/ 1188 w 1814"/>
              <a:gd name="T47" fmla="*/ 1430 h 1815"/>
              <a:gd name="T48" fmla="*/ 1132 w 1814"/>
              <a:gd name="T49" fmla="*/ 1566 h 1815"/>
              <a:gd name="T50" fmla="*/ 1210 w 1814"/>
              <a:gd name="T51" fmla="*/ 1452 h 1815"/>
              <a:gd name="T52" fmla="*/ 1288 w 1814"/>
              <a:gd name="T53" fmla="*/ 1566 h 1815"/>
              <a:gd name="T54" fmla="*/ 1328 w 1814"/>
              <a:gd name="T55" fmla="*/ 1481 h 1815"/>
              <a:gd name="T56" fmla="*/ 1386 w 1814"/>
              <a:gd name="T57" fmla="*/ 1512 h 1815"/>
              <a:gd name="T58" fmla="*/ 1494 w 1814"/>
              <a:gd name="T59" fmla="*/ 1521 h 1815"/>
              <a:gd name="T60" fmla="*/ 1468 w 1814"/>
              <a:gd name="T61" fmla="*/ 1443 h 1815"/>
              <a:gd name="T62" fmla="*/ 1468 w 1814"/>
              <a:gd name="T63" fmla="*/ 1443 h 1815"/>
              <a:gd name="T64" fmla="*/ 601 w 1814"/>
              <a:gd name="T65" fmla="*/ 1405 h 1815"/>
              <a:gd name="T66" fmla="*/ 480 w 1814"/>
              <a:gd name="T67" fmla="*/ 1409 h 1815"/>
              <a:gd name="T68" fmla="*/ 436 w 1814"/>
              <a:gd name="T69" fmla="*/ 1409 h 1815"/>
              <a:gd name="T70" fmla="*/ 362 w 1814"/>
              <a:gd name="T71" fmla="*/ 1507 h 1815"/>
              <a:gd name="T72" fmla="*/ 326 w 1814"/>
              <a:gd name="T73" fmla="*/ 1566 h 1815"/>
              <a:gd name="T74" fmla="*/ 409 w 1814"/>
              <a:gd name="T75" fmla="*/ 1469 h 1815"/>
              <a:gd name="T76" fmla="*/ 519 w 1814"/>
              <a:gd name="T77" fmla="*/ 1475 h 1815"/>
              <a:gd name="T78" fmla="*/ 681 w 1814"/>
              <a:gd name="T79" fmla="*/ 1526 h 1815"/>
              <a:gd name="T80" fmla="*/ 739 w 1814"/>
              <a:gd name="T81" fmla="*/ 1350 h 1815"/>
              <a:gd name="T82" fmla="*/ 681 w 1814"/>
              <a:gd name="T83" fmla="*/ 1459 h 1815"/>
              <a:gd name="T84" fmla="*/ 631 w 1814"/>
              <a:gd name="T85" fmla="*/ 1470 h 1815"/>
              <a:gd name="T86" fmla="*/ 629 w 1814"/>
              <a:gd name="T87" fmla="*/ 1521 h 1815"/>
              <a:gd name="T88" fmla="*/ 573 w 1814"/>
              <a:gd name="T89" fmla="*/ 1501 h 1815"/>
              <a:gd name="T90" fmla="*/ 629 w 1814"/>
              <a:gd name="T91" fmla="*/ 1521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14" h="1815">
                <a:moveTo>
                  <a:pt x="0" y="0"/>
                </a:moveTo>
                <a:lnTo>
                  <a:pt x="0" y="0"/>
                </a:lnTo>
                <a:lnTo>
                  <a:pt x="1814" y="0"/>
                </a:lnTo>
                <a:lnTo>
                  <a:pt x="1814" y="1815"/>
                </a:lnTo>
                <a:lnTo>
                  <a:pt x="0" y="1815"/>
                </a:lnTo>
                <a:lnTo>
                  <a:pt x="0" y="0"/>
                </a:lnTo>
                <a:close/>
                <a:moveTo>
                  <a:pt x="1263" y="311"/>
                </a:moveTo>
                <a:lnTo>
                  <a:pt x="1263" y="311"/>
                </a:lnTo>
                <a:lnTo>
                  <a:pt x="1142" y="772"/>
                </a:lnTo>
                <a:cubicBezTo>
                  <a:pt x="1096" y="596"/>
                  <a:pt x="1053" y="437"/>
                  <a:pt x="1046" y="411"/>
                </a:cubicBezTo>
                <a:cubicBezTo>
                  <a:pt x="1028" y="344"/>
                  <a:pt x="983" y="311"/>
                  <a:pt x="916" y="311"/>
                </a:cubicBezTo>
                <a:cubicBezTo>
                  <a:pt x="845" y="311"/>
                  <a:pt x="793" y="311"/>
                  <a:pt x="793" y="311"/>
                </a:cubicBezTo>
                <a:lnTo>
                  <a:pt x="792" y="311"/>
                </a:lnTo>
                <a:lnTo>
                  <a:pt x="671" y="772"/>
                </a:lnTo>
                <a:lnTo>
                  <a:pt x="549" y="311"/>
                </a:lnTo>
                <a:lnTo>
                  <a:pt x="277" y="343"/>
                </a:lnTo>
                <a:cubicBezTo>
                  <a:pt x="277" y="343"/>
                  <a:pt x="427" y="912"/>
                  <a:pt x="454" y="1015"/>
                </a:cubicBezTo>
                <a:cubicBezTo>
                  <a:pt x="472" y="1082"/>
                  <a:pt x="507" y="1126"/>
                  <a:pt x="573" y="1144"/>
                </a:cubicBezTo>
                <a:cubicBezTo>
                  <a:pt x="643" y="1163"/>
                  <a:pt x="785" y="1205"/>
                  <a:pt x="785" y="1205"/>
                </a:cubicBezTo>
                <a:lnTo>
                  <a:pt x="906" y="743"/>
                </a:lnTo>
                <a:cubicBezTo>
                  <a:pt x="943" y="883"/>
                  <a:pt x="971" y="986"/>
                  <a:pt x="983" y="1027"/>
                </a:cubicBezTo>
                <a:cubicBezTo>
                  <a:pt x="999" y="1087"/>
                  <a:pt x="1039" y="1126"/>
                  <a:pt x="1108" y="1146"/>
                </a:cubicBezTo>
                <a:cubicBezTo>
                  <a:pt x="1201" y="1173"/>
                  <a:pt x="1309" y="1205"/>
                  <a:pt x="1309" y="1205"/>
                </a:cubicBezTo>
                <a:lnTo>
                  <a:pt x="1536" y="341"/>
                </a:lnTo>
                <a:lnTo>
                  <a:pt x="1263" y="311"/>
                </a:lnTo>
                <a:lnTo>
                  <a:pt x="1263" y="311"/>
                </a:lnTo>
                <a:close/>
                <a:moveTo>
                  <a:pt x="1049" y="1405"/>
                </a:moveTo>
                <a:lnTo>
                  <a:pt x="1049" y="1405"/>
                </a:lnTo>
                <a:cubicBezTo>
                  <a:pt x="1006" y="1405"/>
                  <a:pt x="981" y="1427"/>
                  <a:pt x="970" y="1456"/>
                </a:cubicBezTo>
                <a:cubicBezTo>
                  <a:pt x="962" y="1420"/>
                  <a:pt x="930" y="1405"/>
                  <a:pt x="896" y="1405"/>
                </a:cubicBezTo>
                <a:cubicBezTo>
                  <a:pt x="853" y="1405"/>
                  <a:pt x="821" y="1430"/>
                  <a:pt x="813" y="1470"/>
                </a:cubicBezTo>
                <a:lnTo>
                  <a:pt x="813" y="1350"/>
                </a:lnTo>
                <a:lnTo>
                  <a:pt x="756" y="1350"/>
                </a:lnTo>
                <a:lnTo>
                  <a:pt x="756" y="1566"/>
                </a:lnTo>
                <a:lnTo>
                  <a:pt x="813" y="1566"/>
                </a:lnTo>
                <a:lnTo>
                  <a:pt x="813" y="1507"/>
                </a:lnTo>
                <a:cubicBezTo>
                  <a:pt x="820" y="1548"/>
                  <a:pt x="852" y="1570"/>
                  <a:pt x="894" y="1570"/>
                </a:cubicBezTo>
                <a:cubicBezTo>
                  <a:pt x="930" y="1570"/>
                  <a:pt x="960" y="1552"/>
                  <a:pt x="971" y="1519"/>
                </a:cubicBezTo>
                <a:cubicBezTo>
                  <a:pt x="981" y="1548"/>
                  <a:pt x="1006" y="1570"/>
                  <a:pt x="1049" y="1570"/>
                </a:cubicBezTo>
                <a:cubicBezTo>
                  <a:pt x="1107" y="1570"/>
                  <a:pt x="1132" y="1531"/>
                  <a:pt x="1132" y="1487"/>
                </a:cubicBezTo>
                <a:cubicBezTo>
                  <a:pt x="1132" y="1444"/>
                  <a:pt x="1107" y="1405"/>
                  <a:pt x="1049" y="1405"/>
                </a:cubicBezTo>
                <a:close/>
                <a:moveTo>
                  <a:pt x="919" y="1504"/>
                </a:moveTo>
                <a:lnTo>
                  <a:pt x="919" y="1504"/>
                </a:lnTo>
                <a:cubicBezTo>
                  <a:pt x="918" y="1517"/>
                  <a:pt x="910" y="1527"/>
                  <a:pt x="895" y="1527"/>
                </a:cubicBezTo>
                <a:cubicBezTo>
                  <a:pt x="876" y="1527"/>
                  <a:pt x="869" y="1513"/>
                  <a:pt x="869" y="1488"/>
                </a:cubicBezTo>
                <a:cubicBezTo>
                  <a:pt x="869" y="1469"/>
                  <a:pt x="874" y="1448"/>
                  <a:pt x="896" y="1448"/>
                </a:cubicBezTo>
                <a:cubicBezTo>
                  <a:pt x="909" y="1448"/>
                  <a:pt x="918" y="1457"/>
                  <a:pt x="918" y="1472"/>
                </a:cubicBezTo>
                <a:lnTo>
                  <a:pt x="966" y="1472"/>
                </a:lnTo>
                <a:cubicBezTo>
                  <a:pt x="966" y="1477"/>
                  <a:pt x="965" y="1482"/>
                  <a:pt x="965" y="1487"/>
                </a:cubicBezTo>
                <a:cubicBezTo>
                  <a:pt x="965" y="1493"/>
                  <a:pt x="966" y="1498"/>
                  <a:pt x="967" y="1504"/>
                </a:cubicBezTo>
                <a:lnTo>
                  <a:pt x="919" y="1504"/>
                </a:lnTo>
                <a:lnTo>
                  <a:pt x="919" y="1504"/>
                </a:lnTo>
                <a:close/>
                <a:moveTo>
                  <a:pt x="1049" y="1527"/>
                </a:moveTo>
                <a:lnTo>
                  <a:pt x="1049" y="1527"/>
                </a:lnTo>
                <a:cubicBezTo>
                  <a:pt x="1026" y="1527"/>
                  <a:pt x="1023" y="1504"/>
                  <a:pt x="1023" y="1487"/>
                </a:cubicBezTo>
                <a:cubicBezTo>
                  <a:pt x="1023" y="1470"/>
                  <a:pt x="1026" y="1448"/>
                  <a:pt x="1049" y="1448"/>
                </a:cubicBezTo>
                <a:cubicBezTo>
                  <a:pt x="1072" y="1448"/>
                  <a:pt x="1075" y="1470"/>
                  <a:pt x="1075" y="1487"/>
                </a:cubicBezTo>
                <a:cubicBezTo>
                  <a:pt x="1075" y="1504"/>
                  <a:pt x="1072" y="1527"/>
                  <a:pt x="1049" y="1527"/>
                </a:cubicBezTo>
                <a:close/>
                <a:moveTo>
                  <a:pt x="1468" y="1532"/>
                </a:moveTo>
                <a:lnTo>
                  <a:pt x="1468" y="1532"/>
                </a:lnTo>
                <a:cubicBezTo>
                  <a:pt x="1450" y="1532"/>
                  <a:pt x="1439" y="1519"/>
                  <a:pt x="1438" y="1501"/>
                </a:cubicBezTo>
                <a:lnTo>
                  <a:pt x="1551" y="1501"/>
                </a:lnTo>
                <a:cubicBezTo>
                  <a:pt x="1551" y="1440"/>
                  <a:pt x="1524" y="1405"/>
                  <a:pt x="1465" y="1405"/>
                </a:cubicBezTo>
                <a:cubicBezTo>
                  <a:pt x="1424" y="1405"/>
                  <a:pt x="1395" y="1430"/>
                  <a:pt x="1386" y="1465"/>
                </a:cubicBezTo>
                <a:lnTo>
                  <a:pt x="1386" y="1458"/>
                </a:lnTo>
                <a:cubicBezTo>
                  <a:pt x="1386" y="1433"/>
                  <a:pt x="1373" y="1405"/>
                  <a:pt x="1334" y="1405"/>
                </a:cubicBezTo>
                <a:cubicBezTo>
                  <a:pt x="1311" y="1405"/>
                  <a:pt x="1297" y="1413"/>
                  <a:pt x="1289" y="1421"/>
                </a:cubicBezTo>
                <a:cubicBezTo>
                  <a:pt x="1288" y="1422"/>
                  <a:pt x="1287" y="1423"/>
                  <a:pt x="1287" y="1424"/>
                </a:cubicBezTo>
                <a:cubicBezTo>
                  <a:pt x="1284" y="1427"/>
                  <a:pt x="1282" y="1429"/>
                  <a:pt x="1281" y="1430"/>
                </a:cubicBezTo>
                <a:cubicBezTo>
                  <a:pt x="1274" y="1414"/>
                  <a:pt x="1256" y="1405"/>
                  <a:pt x="1240" y="1405"/>
                </a:cubicBezTo>
                <a:cubicBezTo>
                  <a:pt x="1218" y="1405"/>
                  <a:pt x="1201" y="1412"/>
                  <a:pt x="1189" y="1430"/>
                </a:cubicBezTo>
                <a:lnTo>
                  <a:pt x="1188" y="1430"/>
                </a:lnTo>
                <a:lnTo>
                  <a:pt x="1188" y="1409"/>
                </a:lnTo>
                <a:lnTo>
                  <a:pt x="1132" y="1409"/>
                </a:lnTo>
                <a:lnTo>
                  <a:pt x="1132" y="1566"/>
                </a:lnTo>
                <a:lnTo>
                  <a:pt x="1190" y="1566"/>
                </a:lnTo>
                <a:lnTo>
                  <a:pt x="1190" y="1481"/>
                </a:lnTo>
                <a:cubicBezTo>
                  <a:pt x="1190" y="1464"/>
                  <a:pt x="1195" y="1452"/>
                  <a:pt x="1210" y="1452"/>
                </a:cubicBezTo>
                <a:cubicBezTo>
                  <a:pt x="1229" y="1452"/>
                  <a:pt x="1230" y="1466"/>
                  <a:pt x="1230" y="1481"/>
                </a:cubicBezTo>
                <a:lnTo>
                  <a:pt x="1230" y="1566"/>
                </a:lnTo>
                <a:lnTo>
                  <a:pt x="1288" y="1566"/>
                </a:lnTo>
                <a:lnTo>
                  <a:pt x="1288" y="1481"/>
                </a:lnTo>
                <a:cubicBezTo>
                  <a:pt x="1288" y="1464"/>
                  <a:pt x="1293" y="1452"/>
                  <a:pt x="1308" y="1452"/>
                </a:cubicBezTo>
                <a:cubicBezTo>
                  <a:pt x="1327" y="1452"/>
                  <a:pt x="1328" y="1466"/>
                  <a:pt x="1328" y="1481"/>
                </a:cubicBezTo>
                <a:lnTo>
                  <a:pt x="1328" y="1566"/>
                </a:lnTo>
                <a:lnTo>
                  <a:pt x="1386" y="1566"/>
                </a:lnTo>
                <a:lnTo>
                  <a:pt x="1386" y="1512"/>
                </a:lnTo>
                <a:cubicBezTo>
                  <a:pt x="1395" y="1549"/>
                  <a:pt x="1427" y="1570"/>
                  <a:pt x="1468" y="1570"/>
                </a:cubicBezTo>
                <a:cubicBezTo>
                  <a:pt x="1503" y="1570"/>
                  <a:pt x="1535" y="1554"/>
                  <a:pt x="1547" y="1521"/>
                </a:cubicBezTo>
                <a:lnTo>
                  <a:pt x="1494" y="1521"/>
                </a:lnTo>
                <a:cubicBezTo>
                  <a:pt x="1489" y="1529"/>
                  <a:pt x="1478" y="1532"/>
                  <a:pt x="1468" y="1532"/>
                </a:cubicBezTo>
                <a:close/>
                <a:moveTo>
                  <a:pt x="1468" y="1443"/>
                </a:moveTo>
                <a:lnTo>
                  <a:pt x="1468" y="1443"/>
                </a:lnTo>
                <a:cubicBezTo>
                  <a:pt x="1485" y="1443"/>
                  <a:pt x="1496" y="1455"/>
                  <a:pt x="1496" y="1470"/>
                </a:cubicBezTo>
                <a:lnTo>
                  <a:pt x="1438" y="1470"/>
                </a:lnTo>
                <a:cubicBezTo>
                  <a:pt x="1441" y="1452"/>
                  <a:pt x="1451" y="1443"/>
                  <a:pt x="1468" y="1443"/>
                </a:cubicBezTo>
                <a:close/>
                <a:moveTo>
                  <a:pt x="681" y="1459"/>
                </a:moveTo>
                <a:lnTo>
                  <a:pt x="681" y="1459"/>
                </a:lnTo>
                <a:cubicBezTo>
                  <a:pt x="671" y="1424"/>
                  <a:pt x="645" y="1405"/>
                  <a:pt x="601" y="1405"/>
                </a:cubicBezTo>
                <a:cubicBezTo>
                  <a:pt x="567" y="1405"/>
                  <a:pt x="541" y="1422"/>
                  <a:pt x="528" y="1448"/>
                </a:cubicBezTo>
                <a:lnTo>
                  <a:pt x="540" y="1409"/>
                </a:lnTo>
                <a:lnTo>
                  <a:pt x="480" y="1409"/>
                </a:lnTo>
                <a:lnTo>
                  <a:pt x="458" y="1507"/>
                </a:lnTo>
                <a:lnTo>
                  <a:pt x="457" y="1507"/>
                </a:lnTo>
                <a:lnTo>
                  <a:pt x="436" y="1409"/>
                </a:lnTo>
                <a:lnTo>
                  <a:pt x="382" y="1409"/>
                </a:lnTo>
                <a:lnTo>
                  <a:pt x="363" y="1507"/>
                </a:lnTo>
                <a:lnTo>
                  <a:pt x="362" y="1507"/>
                </a:lnTo>
                <a:lnTo>
                  <a:pt x="339" y="1409"/>
                </a:lnTo>
                <a:lnTo>
                  <a:pt x="278" y="1409"/>
                </a:lnTo>
                <a:lnTo>
                  <a:pt x="326" y="1566"/>
                </a:lnTo>
                <a:lnTo>
                  <a:pt x="386" y="1566"/>
                </a:lnTo>
                <a:lnTo>
                  <a:pt x="409" y="1469"/>
                </a:lnTo>
                <a:lnTo>
                  <a:pt x="409" y="1469"/>
                </a:lnTo>
                <a:lnTo>
                  <a:pt x="432" y="1566"/>
                </a:lnTo>
                <a:lnTo>
                  <a:pt x="491" y="1566"/>
                </a:lnTo>
                <a:lnTo>
                  <a:pt x="519" y="1475"/>
                </a:lnTo>
                <a:cubicBezTo>
                  <a:pt x="519" y="1479"/>
                  <a:pt x="518" y="1484"/>
                  <a:pt x="518" y="1488"/>
                </a:cubicBezTo>
                <a:cubicBezTo>
                  <a:pt x="518" y="1540"/>
                  <a:pt x="555" y="1570"/>
                  <a:pt x="604" y="1570"/>
                </a:cubicBezTo>
                <a:cubicBezTo>
                  <a:pt x="637" y="1570"/>
                  <a:pt x="668" y="1556"/>
                  <a:pt x="681" y="1526"/>
                </a:cubicBezTo>
                <a:lnTo>
                  <a:pt x="681" y="1566"/>
                </a:lnTo>
                <a:lnTo>
                  <a:pt x="739" y="1566"/>
                </a:lnTo>
                <a:lnTo>
                  <a:pt x="739" y="1350"/>
                </a:lnTo>
                <a:lnTo>
                  <a:pt x="681" y="1350"/>
                </a:lnTo>
                <a:lnTo>
                  <a:pt x="681" y="1459"/>
                </a:lnTo>
                <a:lnTo>
                  <a:pt x="681" y="1459"/>
                </a:lnTo>
                <a:close/>
                <a:moveTo>
                  <a:pt x="604" y="1443"/>
                </a:moveTo>
                <a:lnTo>
                  <a:pt x="604" y="1443"/>
                </a:lnTo>
                <a:cubicBezTo>
                  <a:pt x="620" y="1443"/>
                  <a:pt x="631" y="1455"/>
                  <a:pt x="631" y="1470"/>
                </a:cubicBezTo>
                <a:lnTo>
                  <a:pt x="574" y="1470"/>
                </a:lnTo>
                <a:cubicBezTo>
                  <a:pt x="577" y="1452"/>
                  <a:pt x="587" y="1443"/>
                  <a:pt x="604" y="1443"/>
                </a:cubicBezTo>
                <a:close/>
                <a:moveTo>
                  <a:pt x="629" y="1521"/>
                </a:moveTo>
                <a:lnTo>
                  <a:pt x="629" y="1521"/>
                </a:lnTo>
                <a:cubicBezTo>
                  <a:pt x="624" y="1529"/>
                  <a:pt x="614" y="1532"/>
                  <a:pt x="604" y="1532"/>
                </a:cubicBezTo>
                <a:cubicBezTo>
                  <a:pt x="585" y="1532"/>
                  <a:pt x="575" y="1519"/>
                  <a:pt x="573" y="1501"/>
                </a:cubicBezTo>
                <a:lnTo>
                  <a:pt x="681" y="1501"/>
                </a:lnTo>
                <a:lnTo>
                  <a:pt x="681" y="1521"/>
                </a:lnTo>
                <a:lnTo>
                  <a:pt x="629" y="15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9620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5"/>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E5F0BA-0686-468A-9C85-D2056C0DB312}"/>
              </a:ext>
            </a:extLst>
          </p:cNvPr>
          <p:cNvSpPr>
            <a:spLocks noGrp="1"/>
          </p:cNvSpPr>
          <p:nvPr>
            <p:ph type="title" hasCustomPrompt="1"/>
          </p:nvPr>
        </p:nvSpPr>
        <p:spPr>
          <a:xfrm>
            <a:off x="567206" y="525572"/>
            <a:ext cx="15120000" cy="1949252"/>
          </a:xfrm>
        </p:spPr>
        <p:txBody>
          <a:bodyPr/>
          <a:lstStyle>
            <a:lvl1pPr>
              <a:lnSpc>
                <a:spcPts val="7600"/>
              </a:lnSpc>
              <a:defRPr sz="6400" spc="-120" baseline="0">
                <a:solidFill>
                  <a:schemeClr val="bg1"/>
                </a:solidFill>
              </a:defRPr>
            </a:lvl1pPr>
          </a:lstStyle>
          <a:p>
            <a:r>
              <a:rPr lang="en-US"/>
              <a:t>Click to insert</a:t>
            </a:r>
            <a:br>
              <a:rPr lang="en-US"/>
            </a:br>
            <a:r>
              <a:rPr lang="en-US"/>
              <a:t>section header</a:t>
            </a:r>
            <a:endParaRPr lang="en-GB"/>
          </a:p>
        </p:txBody>
      </p:sp>
    </p:spTree>
    <p:extLst>
      <p:ext uri="{BB962C8B-B14F-4D97-AF65-F5344CB8AC3E}">
        <p14:creationId xmlns:p14="http://schemas.microsoft.com/office/powerpoint/2010/main" val="276144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600" b="0"/>
            </a:lvl1pPr>
            <a:lvl2pPr>
              <a:defRPr sz="2600" b="0"/>
            </a:lvl2pPr>
            <a:lvl3pPr>
              <a:defRPr sz="2600"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6CB85F-6AC1-4DD5-A9E9-947E0A4C2FB1}" type="datetime1">
              <a:rPr lang="en-GB" smtClean="0"/>
              <a:t>12/04/2023</a:t>
            </a:fld>
            <a:endParaRPr lang="en-GB"/>
          </a:p>
        </p:txBody>
      </p:sp>
      <p:sp>
        <p:nvSpPr>
          <p:cNvPr id="5" name="Footer Placeholder 4"/>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6095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7206" y="881172"/>
            <a:ext cx="4536000" cy="1282402"/>
          </a:xfrm>
        </p:spPr>
        <p:txBody>
          <a:bodyPr/>
          <a:lstStyle>
            <a:lvl1pPr>
              <a:defRPr/>
            </a:lvl1pPr>
          </a:lstStyle>
          <a:p>
            <a:r>
              <a:rPr lang="en-US"/>
              <a:t>Click to add title</a:t>
            </a:r>
          </a:p>
        </p:txBody>
      </p:sp>
      <p:sp>
        <p:nvSpPr>
          <p:cNvPr id="4" name="Date Placeholder 3"/>
          <p:cNvSpPr>
            <a:spLocks noGrp="1"/>
          </p:cNvSpPr>
          <p:nvPr>
            <p:ph type="dt" sz="half" idx="10"/>
          </p:nvPr>
        </p:nvSpPr>
        <p:spPr/>
        <p:txBody>
          <a:bodyPr/>
          <a:lstStyle/>
          <a:p>
            <a:fld id="{BE6CB85F-6AC1-4DD5-A9E9-947E0A4C2FB1}" type="datetime1">
              <a:rPr lang="en-GB" smtClean="0"/>
              <a:t>12/04/2023</a:t>
            </a:fld>
            <a:endParaRPr lang="en-GB"/>
          </a:p>
        </p:txBody>
      </p:sp>
      <p:sp>
        <p:nvSpPr>
          <p:cNvPr id="5" name="Footer Placeholder 4"/>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6" name="Slide Number Placeholder 5"/>
          <p:cNvSpPr>
            <a:spLocks noGrp="1"/>
          </p:cNvSpPr>
          <p:nvPr>
            <p:ph type="sldNum" sz="quarter" idx="12"/>
          </p:nvPr>
        </p:nvSpPr>
        <p:spPr/>
        <p:txBody>
          <a:bodyPr/>
          <a:lstStyle/>
          <a:p>
            <a:fld id="{DEF9AD68-5327-4FA6-9851-A953E7042653}" type="slidenum">
              <a:rPr lang="en-GB" smtClean="0"/>
              <a:t>‹#›</a:t>
            </a:fld>
            <a:endParaRPr lang="en-GB"/>
          </a:p>
        </p:txBody>
      </p:sp>
      <p:sp>
        <p:nvSpPr>
          <p:cNvPr id="7" name="Rectangle 6">
            <a:extLst>
              <a:ext uri="{FF2B5EF4-FFF2-40B4-BE49-F238E27FC236}">
                <a16:creationId xmlns:a16="http://schemas.microsoft.com/office/drawing/2014/main" id="{F30EAABB-4AC8-48E0-8290-122CD77514FE}"/>
              </a:ext>
            </a:extLst>
          </p:cNvPr>
          <p:cNvSpPr/>
          <p:nvPr userDrawn="1"/>
        </p:nvSpPr>
        <p:spPr>
          <a:xfrm>
            <a:off x="571968" y="570924"/>
            <a:ext cx="597600" cy="10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5">
            <a:extLst>
              <a:ext uri="{FF2B5EF4-FFF2-40B4-BE49-F238E27FC236}">
                <a16:creationId xmlns:a16="http://schemas.microsoft.com/office/drawing/2014/main" id="{62D574F7-D8A0-4661-A298-148DEB954311}"/>
              </a:ext>
            </a:extLst>
          </p:cNvPr>
          <p:cNvSpPr>
            <a:spLocks noEditPoints="1"/>
          </p:cNvSpPr>
          <p:nvPr userDrawn="1"/>
        </p:nvSpPr>
        <p:spPr bwMode="auto">
          <a:xfrm>
            <a:off x="14901862" y="571829"/>
            <a:ext cx="414000" cy="4140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ext Placeholder 9">
            <a:extLst>
              <a:ext uri="{FF2B5EF4-FFF2-40B4-BE49-F238E27FC236}">
                <a16:creationId xmlns:a16="http://schemas.microsoft.com/office/drawing/2014/main" id="{D62537E7-2B3A-884C-9DE8-032EEDDB191B}"/>
              </a:ext>
            </a:extLst>
          </p:cNvPr>
          <p:cNvSpPr>
            <a:spLocks noGrp="1"/>
          </p:cNvSpPr>
          <p:nvPr>
            <p:ph type="body" sz="quarter" idx="13"/>
          </p:nvPr>
        </p:nvSpPr>
        <p:spPr>
          <a:xfrm>
            <a:off x="5665449" y="897679"/>
            <a:ext cx="8262000" cy="7056404"/>
          </a:xfrm>
        </p:spPr>
        <p:txBody>
          <a:bodyPr/>
          <a:lstStyle>
            <a:lvl1pPr>
              <a:lnSpc>
                <a:spcPts val="3600"/>
              </a:lnSpc>
              <a:defRPr sz="2600" b="0">
                <a:solidFill>
                  <a:schemeClr val="tx1"/>
                </a:solidFill>
              </a:defRPr>
            </a:lvl1pPr>
            <a:lvl2pPr>
              <a:lnSpc>
                <a:spcPts val="3600"/>
              </a:lnSpc>
              <a:defRPr sz="2600" b="0">
                <a:solidFill>
                  <a:schemeClr val="tx1"/>
                </a:solidFill>
              </a:defRPr>
            </a:lvl2pPr>
            <a:lvl3pPr>
              <a:lnSpc>
                <a:spcPts val="3600"/>
              </a:lnSpc>
              <a:defRPr sz="2600" b="0">
                <a:solidFill>
                  <a:schemeClr val="tx1"/>
                </a:solidFill>
              </a:defRPr>
            </a:lvl3pPr>
            <a:lvl4pPr>
              <a:defRPr b="0">
                <a:solidFill>
                  <a:schemeClr val="tx1"/>
                </a:solidFill>
              </a:defRPr>
            </a:lvl4pPr>
            <a:lvl5pPr>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279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7206" y="881172"/>
            <a:ext cx="15120000" cy="641201"/>
          </a:xfrm>
          <a:prstGeom prst="rect">
            <a:avLst/>
          </a:prstGeom>
        </p:spPr>
        <p:txBody>
          <a:bodyPr vert="horz"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567206" y="2342092"/>
            <a:ext cx="15120000" cy="571467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167206" y="8461372"/>
            <a:ext cx="2520000" cy="276999"/>
          </a:xfrm>
          <a:prstGeom prst="rect">
            <a:avLst/>
          </a:prstGeom>
        </p:spPr>
        <p:txBody>
          <a:bodyPr vert="horz" lIns="0" tIns="0" rIns="0" bIns="0" rtlCol="0" anchor="t" anchorCtr="0">
            <a:spAutoFit/>
          </a:bodyPr>
          <a:lstStyle>
            <a:lvl1pPr algn="r">
              <a:defRPr sz="1800">
                <a:solidFill>
                  <a:schemeClr val="tx2"/>
                </a:solidFill>
              </a:defRPr>
            </a:lvl1pPr>
          </a:lstStyle>
          <a:p>
            <a:fld id="{981285F0-1435-4DFF-A6B2-49BD7A4CAEE2}" type="datetime1">
              <a:rPr lang="en-GB" smtClean="0"/>
              <a:pPr/>
              <a:t>12/04/2023</a:t>
            </a:fld>
            <a:endParaRPr lang="en-GB"/>
          </a:p>
        </p:txBody>
      </p:sp>
      <p:sp>
        <p:nvSpPr>
          <p:cNvPr id="5" name="Footer Placeholder 4"/>
          <p:cNvSpPr>
            <a:spLocks noGrp="1"/>
          </p:cNvSpPr>
          <p:nvPr>
            <p:ph type="ftr" sz="quarter" idx="3"/>
          </p:nvPr>
        </p:nvSpPr>
        <p:spPr>
          <a:xfrm>
            <a:off x="462430" y="8461372"/>
            <a:ext cx="12704776" cy="276999"/>
          </a:xfrm>
          <a:prstGeom prst="rect">
            <a:avLst/>
          </a:prstGeom>
        </p:spPr>
        <p:txBody>
          <a:bodyPr vert="horz" wrap="square" lIns="0" tIns="0" rIns="0" bIns="0" rtlCol="0" anchor="t" anchorCtr="0">
            <a:spAutoFit/>
          </a:bodyPr>
          <a:lstStyle>
            <a:lvl1pPr algn="l">
              <a:defRPr sz="1800">
                <a:solidFill>
                  <a:schemeClr val="tx2"/>
                </a:solidFill>
              </a:defRPr>
            </a:lvl1pPr>
          </a:lstStyle>
          <a:p>
            <a:r>
              <a:rPr lang="en-GB" err="1"/>
              <a:t>wellcome.org</a:t>
            </a:r>
            <a:r>
              <a:rPr lang="en-GB"/>
              <a:t>  |  @</a:t>
            </a:r>
            <a:r>
              <a:rPr lang="en-GB" err="1"/>
              <a:t>wellcometrust</a:t>
            </a:r>
            <a:endParaRPr lang="en-GB"/>
          </a:p>
        </p:txBody>
      </p:sp>
      <p:sp>
        <p:nvSpPr>
          <p:cNvPr id="6" name="Slide Number Placeholder 5"/>
          <p:cNvSpPr>
            <a:spLocks noGrp="1"/>
          </p:cNvSpPr>
          <p:nvPr>
            <p:ph type="sldNum" sz="quarter" idx="4"/>
          </p:nvPr>
        </p:nvSpPr>
        <p:spPr>
          <a:xfrm>
            <a:off x="15413830" y="641264"/>
            <a:ext cx="432000" cy="307777"/>
          </a:xfrm>
          <a:prstGeom prst="rect">
            <a:avLst/>
          </a:prstGeom>
        </p:spPr>
        <p:txBody>
          <a:bodyPr vert="horz" wrap="square" lIns="0" tIns="0" rIns="0" bIns="0" rtlCol="0" anchor="ctr">
            <a:spAutoFit/>
          </a:bodyPr>
          <a:lstStyle>
            <a:lvl1pPr algn="l">
              <a:defRPr sz="2000">
                <a:solidFill>
                  <a:schemeClr val="tx2"/>
                </a:solidFill>
                <a:latin typeface="+mj-lt"/>
              </a:defRPr>
            </a:lvl1pPr>
          </a:lstStyle>
          <a:p>
            <a:fld id="{DEF9AD68-5327-4FA6-9851-A953E7042653}" type="slidenum">
              <a:rPr lang="en-GB" smtClean="0"/>
              <a:pPr/>
              <a:t>‹#›</a:t>
            </a:fld>
            <a:endParaRPr lang="en-GB"/>
          </a:p>
        </p:txBody>
      </p:sp>
    </p:spTree>
    <p:extLst>
      <p:ext uri="{BB962C8B-B14F-4D97-AF65-F5344CB8AC3E}">
        <p14:creationId xmlns:p14="http://schemas.microsoft.com/office/powerpoint/2010/main" val="4086903407"/>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83" r:id="rId4"/>
    <p:sldLayoutId id="2147483684" r:id="rId5"/>
    <p:sldLayoutId id="2147483670" r:id="rId6"/>
    <p:sldLayoutId id="2147483663" r:id="rId7"/>
    <p:sldLayoutId id="2147483662" r:id="rId8"/>
    <p:sldLayoutId id="2147483668" r:id="rId9"/>
    <p:sldLayoutId id="2147483669" r:id="rId10"/>
    <p:sldLayoutId id="2147483678" r:id="rId11"/>
    <p:sldLayoutId id="2147483671" r:id="rId12"/>
    <p:sldLayoutId id="2147483676" r:id="rId13"/>
    <p:sldLayoutId id="2147483689" r:id="rId14"/>
    <p:sldLayoutId id="2147483675" r:id="rId15"/>
    <p:sldLayoutId id="2147483680" r:id="rId16"/>
    <p:sldLayoutId id="2147483679" r:id="rId17"/>
    <p:sldLayoutId id="2147483672" r:id="rId18"/>
    <p:sldLayoutId id="2147483673" r:id="rId19"/>
    <p:sldLayoutId id="2147483666" r:id="rId20"/>
    <p:sldLayoutId id="2147483667" r:id="rId21"/>
    <p:sldLayoutId id="2147483674" r:id="rId22"/>
    <p:sldLayoutId id="2147483685" r:id="rId23"/>
    <p:sldLayoutId id="2147483686" r:id="rId24"/>
    <p:sldLayoutId id="2147483688" r:id="rId25"/>
    <p:sldLayoutId id="2147483687"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078" rtl="0" eaLnBrk="1" latinLnBrk="0" hangingPunct="1">
        <a:lnSpc>
          <a:spcPts val="5000"/>
        </a:lnSpc>
        <a:spcBef>
          <a:spcPct val="0"/>
        </a:spcBef>
        <a:buNone/>
        <a:defRPr sz="4400" kern="1200" spc="-90" baseline="0">
          <a:solidFill>
            <a:schemeClr val="tx2"/>
          </a:solidFill>
          <a:latin typeface="+mj-lt"/>
          <a:ea typeface="+mj-ea"/>
          <a:cs typeface="+mj-cs"/>
        </a:defRPr>
      </a:lvl1pPr>
    </p:titleStyle>
    <p:bodyStyle>
      <a:lvl1pPr marL="0" indent="0" algn="l" defTabSz="1219078" rtl="0" eaLnBrk="1" latinLnBrk="0" hangingPunct="1">
        <a:lnSpc>
          <a:spcPts val="3400"/>
        </a:lnSpc>
        <a:spcBef>
          <a:spcPts val="0"/>
        </a:spcBef>
        <a:spcAft>
          <a:spcPts val="600"/>
        </a:spcAft>
        <a:buFont typeface="Arial" panose="020B0604020202020204" pitchFamily="34" charset="0"/>
        <a:buNone/>
        <a:defRPr sz="2400" b="1" kern="1200">
          <a:solidFill>
            <a:schemeClr val="tx1"/>
          </a:solidFill>
          <a:latin typeface="+mn-lt"/>
          <a:ea typeface="+mn-ea"/>
          <a:cs typeface="+mn-cs"/>
        </a:defRPr>
      </a:lvl1pPr>
      <a:lvl2pPr marL="0" indent="0" algn="l" defTabSz="1219078" rtl="0" eaLnBrk="1" latinLnBrk="0" hangingPunct="1">
        <a:lnSpc>
          <a:spcPts val="3400"/>
        </a:lnSpc>
        <a:spcBef>
          <a:spcPts val="0"/>
        </a:spcBef>
        <a:spcAft>
          <a:spcPts val="1500"/>
        </a:spcAft>
        <a:buFont typeface="Arial" panose="020B0604020202020204" pitchFamily="34" charset="0"/>
        <a:buNone/>
        <a:defRPr sz="2400" kern="1200">
          <a:solidFill>
            <a:schemeClr val="tx1"/>
          </a:solidFill>
          <a:latin typeface="+mn-lt"/>
          <a:ea typeface="+mn-ea"/>
          <a:cs typeface="+mn-cs"/>
        </a:defRPr>
      </a:lvl2pPr>
      <a:lvl3pPr marL="234000" indent="-234000" algn="l" defTabSz="1219078" rtl="0" eaLnBrk="1" latinLnBrk="0" hangingPunct="1">
        <a:lnSpc>
          <a:spcPts val="34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3pPr>
      <a:lvl4pPr marL="0" indent="0" algn="l" defTabSz="1219078" rtl="0" eaLnBrk="1" latinLnBrk="0" hangingPunct="1">
        <a:lnSpc>
          <a:spcPts val="2400"/>
        </a:lnSpc>
        <a:spcBef>
          <a:spcPts val="0"/>
        </a:spcBef>
        <a:spcAft>
          <a:spcPts val="1000"/>
        </a:spcAft>
        <a:buFont typeface="Arial" panose="020B0604020202020204" pitchFamily="34" charset="0"/>
        <a:buNone/>
        <a:defRPr sz="2000" kern="1200">
          <a:solidFill>
            <a:schemeClr val="tx1"/>
          </a:solidFill>
          <a:latin typeface="+mn-lt"/>
          <a:ea typeface="+mn-ea"/>
          <a:cs typeface="+mn-cs"/>
        </a:defRPr>
      </a:lvl4pPr>
      <a:lvl5pPr marL="0" indent="0" algn="l" defTabSz="1219078" rtl="0" eaLnBrk="1" latinLnBrk="0" hangingPunct="1">
        <a:lnSpc>
          <a:spcPts val="1440"/>
        </a:lnSpc>
        <a:spcBef>
          <a:spcPts val="0"/>
        </a:spcBef>
        <a:spcAft>
          <a:spcPts val="600"/>
        </a:spcAft>
        <a:buFont typeface="Arial" panose="020B0604020202020204" pitchFamily="34" charset="0"/>
        <a:buNone/>
        <a:defRPr sz="1200" kern="1200">
          <a:solidFill>
            <a:schemeClr val="tx1"/>
          </a:solidFill>
          <a:latin typeface="+mn-lt"/>
          <a:ea typeface="+mn-ea"/>
          <a:cs typeface="+mn-cs"/>
        </a:defRPr>
      </a:lvl5pPr>
      <a:lvl6pPr marL="3352465"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004"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543"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082" indent="-304770" algn="l" defTabSz="1219078"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078" rtl="0" eaLnBrk="1" latinLnBrk="0" hangingPunct="1">
        <a:defRPr sz="2400" kern="1200">
          <a:solidFill>
            <a:schemeClr val="tx1"/>
          </a:solidFill>
          <a:latin typeface="+mn-lt"/>
          <a:ea typeface="+mn-ea"/>
          <a:cs typeface="+mn-cs"/>
        </a:defRPr>
      </a:lvl1pPr>
      <a:lvl2pPr marL="609539" algn="l" defTabSz="1219078" rtl="0" eaLnBrk="1" latinLnBrk="0" hangingPunct="1">
        <a:defRPr sz="2400" kern="1200">
          <a:solidFill>
            <a:schemeClr val="tx1"/>
          </a:solidFill>
          <a:latin typeface="+mn-lt"/>
          <a:ea typeface="+mn-ea"/>
          <a:cs typeface="+mn-cs"/>
        </a:defRPr>
      </a:lvl2pPr>
      <a:lvl3pPr marL="1219078" algn="l" defTabSz="1219078" rtl="0" eaLnBrk="1" latinLnBrk="0" hangingPunct="1">
        <a:defRPr sz="2400" kern="1200">
          <a:solidFill>
            <a:schemeClr val="tx1"/>
          </a:solidFill>
          <a:latin typeface="+mn-lt"/>
          <a:ea typeface="+mn-ea"/>
          <a:cs typeface="+mn-cs"/>
        </a:defRPr>
      </a:lvl3pPr>
      <a:lvl4pPr marL="1828617" algn="l" defTabSz="1219078" rtl="0" eaLnBrk="1" latinLnBrk="0" hangingPunct="1">
        <a:defRPr sz="2400" kern="1200">
          <a:solidFill>
            <a:schemeClr val="tx1"/>
          </a:solidFill>
          <a:latin typeface="+mn-lt"/>
          <a:ea typeface="+mn-ea"/>
          <a:cs typeface="+mn-cs"/>
        </a:defRPr>
      </a:lvl4pPr>
      <a:lvl5pPr marL="2438156" algn="l" defTabSz="1219078" rtl="0" eaLnBrk="1" latinLnBrk="0" hangingPunct="1">
        <a:defRPr sz="2400" kern="1200">
          <a:solidFill>
            <a:schemeClr val="tx1"/>
          </a:solidFill>
          <a:latin typeface="+mn-lt"/>
          <a:ea typeface="+mn-ea"/>
          <a:cs typeface="+mn-cs"/>
        </a:defRPr>
      </a:lvl5pPr>
      <a:lvl6pPr marL="3047695" algn="l" defTabSz="1219078" rtl="0" eaLnBrk="1" latinLnBrk="0" hangingPunct="1">
        <a:defRPr sz="2400" kern="1200">
          <a:solidFill>
            <a:schemeClr val="tx1"/>
          </a:solidFill>
          <a:latin typeface="+mn-lt"/>
          <a:ea typeface="+mn-ea"/>
          <a:cs typeface="+mn-cs"/>
        </a:defRPr>
      </a:lvl6pPr>
      <a:lvl7pPr marL="3657234" algn="l" defTabSz="1219078" rtl="0" eaLnBrk="1" latinLnBrk="0" hangingPunct="1">
        <a:defRPr sz="2400" kern="1200">
          <a:solidFill>
            <a:schemeClr val="tx1"/>
          </a:solidFill>
          <a:latin typeface="+mn-lt"/>
          <a:ea typeface="+mn-ea"/>
          <a:cs typeface="+mn-cs"/>
        </a:defRPr>
      </a:lvl7pPr>
      <a:lvl8pPr marL="4266773" algn="l" defTabSz="1219078" rtl="0" eaLnBrk="1" latinLnBrk="0" hangingPunct="1">
        <a:defRPr sz="2400" kern="1200">
          <a:solidFill>
            <a:schemeClr val="tx1"/>
          </a:solidFill>
          <a:latin typeface="+mn-lt"/>
          <a:ea typeface="+mn-ea"/>
          <a:cs typeface="+mn-cs"/>
        </a:defRPr>
      </a:lvl8pPr>
      <a:lvl9pPr marL="4876312" algn="l" defTabSz="121907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mailto:idcampaign@wellcome.org"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wellcome.org/what-we-do/infectious-disease/coronavirus-covid-19/access" TargetMode="External"/><Relationship Id="rId4" Type="http://schemas.openxmlformats.org/officeDocument/2006/relationships/hyperlink" Target="https://wellcome.org/what-we-do/our-work/research-cultu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mailto:idcampaign@wellcome.org"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8A2FCD3-36D3-9441-9B85-9587A0D56658}"/>
              </a:ext>
            </a:extLst>
          </p:cNvPr>
          <p:cNvSpPr>
            <a:spLocks noGrp="1"/>
          </p:cNvSpPr>
          <p:nvPr>
            <p:ph type="subTitle" idx="1"/>
          </p:nvPr>
        </p:nvSpPr>
        <p:spPr>
          <a:xfrm>
            <a:off x="567206" y="5072379"/>
            <a:ext cx="8928000" cy="525337"/>
          </a:xfrm>
        </p:spPr>
        <p:txBody>
          <a:bodyPr vert="horz" lIns="0" tIns="0" rIns="0" bIns="0" rtlCol="0" anchor="t">
            <a:spAutoFit/>
          </a:bodyPr>
          <a:lstStyle/>
          <a:p>
            <a:r>
              <a:rPr lang="en-US"/>
              <a:t>Applicant pack</a:t>
            </a:r>
          </a:p>
        </p:txBody>
      </p:sp>
      <p:sp>
        <p:nvSpPr>
          <p:cNvPr id="3" name="Title 2">
            <a:extLst>
              <a:ext uri="{FF2B5EF4-FFF2-40B4-BE49-F238E27FC236}">
                <a16:creationId xmlns:a16="http://schemas.microsoft.com/office/drawing/2014/main" id="{6A0D83AE-E30E-0347-A999-CB4415A619C1}"/>
              </a:ext>
            </a:extLst>
          </p:cNvPr>
          <p:cNvSpPr>
            <a:spLocks noGrp="1"/>
          </p:cNvSpPr>
          <p:nvPr>
            <p:ph type="title"/>
          </p:nvPr>
        </p:nvSpPr>
        <p:spPr>
          <a:xfrm>
            <a:off x="567206" y="2289135"/>
            <a:ext cx="8928000" cy="2654573"/>
          </a:xfrm>
        </p:spPr>
        <p:txBody>
          <a:bodyPr/>
          <a:lstStyle/>
          <a:p>
            <a:r>
              <a:rPr lang="en-US"/>
              <a:t>Infectious Disease Campaign Advisory Group 	</a:t>
            </a:r>
          </a:p>
        </p:txBody>
      </p:sp>
      <p:sp>
        <p:nvSpPr>
          <p:cNvPr id="4" name="Text Placeholder 3">
            <a:extLst>
              <a:ext uri="{FF2B5EF4-FFF2-40B4-BE49-F238E27FC236}">
                <a16:creationId xmlns:a16="http://schemas.microsoft.com/office/drawing/2014/main" id="{EF801A58-FAE1-2E4B-8F0F-D15F209B160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93286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49BEC-FF6F-D305-FA4C-C25487B050BF}"/>
              </a:ext>
            </a:extLst>
          </p:cNvPr>
          <p:cNvSpPr>
            <a:spLocks noGrp="1"/>
          </p:cNvSpPr>
          <p:nvPr>
            <p:ph type="title"/>
          </p:nvPr>
        </p:nvSpPr>
        <p:spPr/>
        <p:txBody>
          <a:bodyPr/>
          <a:lstStyle/>
          <a:p>
            <a:r>
              <a:rPr lang="en-US"/>
              <a:t>How can you support </a:t>
            </a:r>
            <a:r>
              <a:rPr lang="en-US" err="1"/>
              <a:t>Wellcome’s</a:t>
            </a:r>
            <a:r>
              <a:rPr lang="en-US"/>
              <a:t> campaigns?</a:t>
            </a:r>
          </a:p>
        </p:txBody>
      </p:sp>
      <p:sp>
        <p:nvSpPr>
          <p:cNvPr id="4" name="Slide Number Placeholder 3">
            <a:extLst>
              <a:ext uri="{FF2B5EF4-FFF2-40B4-BE49-F238E27FC236}">
                <a16:creationId xmlns:a16="http://schemas.microsoft.com/office/drawing/2014/main" id="{C95A5115-EF9A-DE49-A837-51C74CD57D89}"/>
              </a:ext>
            </a:extLst>
          </p:cNvPr>
          <p:cNvSpPr>
            <a:spLocks noGrp="1"/>
          </p:cNvSpPr>
          <p:nvPr>
            <p:ph type="sldNum" sz="quarter" idx="12"/>
          </p:nvPr>
        </p:nvSpPr>
        <p:spPr/>
        <p:txBody>
          <a:bodyPr/>
          <a:lstStyle/>
          <a:p>
            <a:fld id="{DEF9AD68-5327-4FA6-9851-A953E7042653}" type="slidenum">
              <a:rPr lang="en-GB" smtClean="0"/>
              <a:t>10</a:t>
            </a:fld>
            <a:endParaRPr lang="en-GB"/>
          </a:p>
        </p:txBody>
      </p:sp>
      <p:sp>
        <p:nvSpPr>
          <p:cNvPr id="5" name="Text Placeholder 4">
            <a:extLst>
              <a:ext uri="{FF2B5EF4-FFF2-40B4-BE49-F238E27FC236}">
                <a16:creationId xmlns:a16="http://schemas.microsoft.com/office/drawing/2014/main" id="{BB64C6C5-02A9-5FC6-A83F-F3623692D919}"/>
              </a:ext>
            </a:extLst>
          </p:cNvPr>
          <p:cNvSpPr>
            <a:spLocks noGrp="1"/>
          </p:cNvSpPr>
          <p:nvPr>
            <p:ph idx="1"/>
          </p:nvPr>
        </p:nvSpPr>
        <p:spPr/>
        <p:txBody>
          <a:bodyPr vert="horz" lIns="0" tIns="0" rIns="0" bIns="0" rtlCol="0" anchor="t">
            <a:noAutofit/>
          </a:bodyPr>
          <a:lstStyle/>
          <a:p>
            <a:pPr marL="457200" indent="-457200">
              <a:buFont typeface="Arial" panose="020B0604020202020204" pitchFamily="34" charset="0"/>
              <a:buChar char="•"/>
            </a:pPr>
            <a:r>
              <a:rPr lang="en-GB" dirty="0">
                <a:cs typeface="Arial"/>
              </a:rPr>
              <a:t>We want to work with you to deliver impactful, equitable and innovative campaigns in our target countries, informed by your experience.</a:t>
            </a:r>
            <a:r>
              <a:rPr lang="en-US" dirty="0">
                <a:cs typeface="Arial"/>
              </a:rPr>
              <a:t> </a:t>
            </a:r>
          </a:p>
          <a:p>
            <a:pPr marL="457200" indent="-457200">
              <a:buFont typeface="Arial" panose="020B0604020202020204" pitchFamily="34" charset="0"/>
              <a:buChar char="•"/>
            </a:pPr>
            <a:r>
              <a:rPr lang="en-GB" b="0" dirty="0">
                <a:ea typeface="+mn-lt"/>
                <a:cs typeface="+mn-lt"/>
              </a:rPr>
              <a:t>The feedback and recommendations of the Advisory Group will be used by the Wellcome Campaigns team in their decision making about the infectious disease campaign.  </a:t>
            </a:r>
            <a:endParaRPr lang="en-GB" dirty="0">
              <a:ea typeface="+mn-lt"/>
              <a:cs typeface="+mn-lt"/>
            </a:endParaRPr>
          </a:p>
          <a:p>
            <a:pPr marL="457200" indent="-457200">
              <a:buFont typeface="Arial" panose="020B0604020202020204" pitchFamily="34" charset="0"/>
              <a:buChar char="•"/>
            </a:pPr>
            <a:r>
              <a:rPr lang="en-GB" dirty="0">
                <a:cs typeface="Arial"/>
              </a:rPr>
              <a:t>Your knowledge and experience will ensure that our campaigns work well beyond a UK context.</a:t>
            </a:r>
          </a:p>
          <a:p>
            <a:pPr marL="457200" indent="-457200">
              <a:buFont typeface="Arial" panose="020B0604020202020204" pitchFamily="34" charset="0"/>
              <a:buChar char="•"/>
            </a:pPr>
            <a:r>
              <a:rPr lang="en-GB" dirty="0">
                <a:cs typeface="Arial"/>
              </a:rPr>
              <a:t>Working together with the rest of the Campaign Advisory Group, your unique perspective will make sure our campaign approach is effective and equitable in a global context.</a:t>
            </a:r>
            <a:endParaRPr lang="en-GB" sz="2400" dirty="0">
              <a:ea typeface="+mn-lt"/>
              <a:cs typeface="+mn-lt"/>
            </a:endParaRPr>
          </a:p>
        </p:txBody>
      </p:sp>
      <p:sp>
        <p:nvSpPr>
          <p:cNvPr id="3" name="Footer Placeholder 2">
            <a:extLst>
              <a:ext uri="{FF2B5EF4-FFF2-40B4-BE49-F238E27FC236}">
                <a16:creationId xmlns:a16="http://schemas.microsoft.com/office/drawing/2014/main" id="{E24D30C7-D5AA-C42D-ED2A-205A18757CDE}"/>
              </a:ext>
            </a:extLst>
          </p:cNvPr>
          <p:cNvSpPr>
            <a:spLocks noGrp="1"/>
          </p:cNvSpPr>
          <p:nvPr>
            <p:ph type="ftr" sz="quarter" idx="11"/>
          </p:nvPr>
        </p:nvSpPr>
        <p:spPr/>
        <p:txBody>
          <a:bodyPr/>
          <a:lstStyle/>
          <a:p>
            <a:r>
              <a:rPr lang="en-GB" err="1"/>
              <a:t>wellcome.org</a:t>
            </a:r>
            <a:r>
              <a:rPr lang="en-GB"/>
              <a:t>  |  @</a:t>
            </a:r>
            <a:r>
              <a:rPr lang="en-GB" err="1"/>
              <a:t>wellcometrust</a:t>
            </a:r>
            <a:endParaRPr lang="en-GB"/>
          </a:p>
        </p:txBody>
      </p:sp>
    </p:spTree>
    <p:extLst>
      <p:ext uri="{BB962C8B-B14F-4D97-AF65-F5344CB8AC3E}">
        <p14:creationId xmlns:p14="http://schemas.microsoft.com/office/powerpoint/2010/main" val="303575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p:txBody>
          <a:bodyPr/>
          <a:lstStyle/>
          <a:p>
            <a:r>
              <a:rPr lang="en-US"/>
              <a:t>What we need from you</a:t>
            </a:r>
          </a:p>
        </p:txBody>
      </p:sp>
      <p:sp>
        <p:nvSpPr>
          <p:cNvPr id="7" name="Text Placeholder 6">
            <a:extLst>
              <a:ext uri="{FF2B5EF4-FFF2-40B4-BE49-F238E27FC236}">
                <a16:creationId xmlns:a16="http://schemas.microsoft.com/office/drawing/2014/main" id="{EAB6A266-D924-8C4C-856C-884658D9D2E9}"/>
              </a:ext>
            </a:extLst>
          </p:cNvPr>
          <p:cNvSpPr>
            <a:spLocks noGrp="1"/>
          </p:cNvSpPr>
          <p:nvPr>
            <p:ph idx="1"/>
          </p:nvPr>
        </p:nvSpPr>
        <p:spPr>
          <a:xfrm>
            <a:off x="567206" y="1928683"/>
            <a:ext cx="15099580" cy="6163705"/>
          </a:xfrm>
        </p:spPr>
        <p:txBody>
          <a:bodyPr vert="horz" lIns="0" tIns="0" rIns="0" bIns="0" rtlCol="0" anchor="t">
            <a:noAutofit/>
          </a:bodyPr>
          <a:lstStyle/>
          <a:p>
            <a:pPr algn="just"/>
            <a:r>
              <a:rPr lang="en-GB" dirty="0">
                <a:ea typeface="+mn-lt"/>
                <a:cs typeface="+mn-lt"/>
              </a:rPr>
              <a:t>Wellcome is looking to run long term campaigns (3-5 years+) as we tackle long term and systemic issues, but we understand that members may not be able to commit indefinitely. </a:t>
            </a:r>
          </a:p>
          <a:p>
            <a:pPr algn="just"/>
            <a:endParaRPr lang="en-GB" dirty="0">
              <a:ea typeface="+mn-lt"/>
              <a:cs typeface="+mn-lt"/>
            </a:endParaRPr>
          </a:p>
          <a:p>
            <a:pPr algn="just"/>
            <a:r>
              <a:rPr lang="en-GB" dirty="0">
                <a:ea typeface="+mn-lt"/>
                <a:cs typeface="+mn-lt"/>
              </a:rPr>
              <a:t>We are looking for members that will be able to make </a:t>
            </a:r>
            <a:r>
              <a:rPr lang="en-GB" b="1" dirty="0">
                <a:ea typeface="+mn-lt"/>
                <a:cs typeface="+mn-lt"/>
              </a:rPr>
              <a:t>a minimum of one year commitment from August 2023 </a:t>
            </a:r>
            <a:r>
              <a:rPr lang="en-GB" dirty="0">
                <a:ea typeface="+mn-lt"/>
                <a:cs typeface="+mn-lt"/>
              </a:rPr>
              <a:t>to the group. </a:t>
            </a:r>
          </a:p>
          <a:p>
            <a:pPr algn="just"/>
            <a:endParaRPr lang="en-GB" dirty="0">
              <a:ea typeface="+mn-lt"/>
              <a:cs typeface="+mn-lt"/>
            </a:endParaRPr>
          </a:p>
          <a:p>
            <a:pPr algn="just"/>
            <a:r>
              <a:rPr lang="en-GB" dirty="0">
                <a:cs typeface="Arial"/>
              </a:rPr>
              <a:t>The core deliverable will be feedback</a:t>
            </a:r>
            <a:r>
              <a:rPr lang="en-GB" b="1" dirty="0">
                <a:cs typeface="Arial"/>
              </a:rPr>
              <a:t> </a:t>
            </a:r>
            <a:r>
              <a:rPr lang="en-GB" dirty="0">
                <a:cs typeface="Arial"/>
              </a:rPr>
              <a:t>on the progression of the infectious disease campaign.</a:t>
            </a:r>
            <a:r>
              <a:rPr lang="en-US" dirty="0">
                <a:ea typeface="+mn-lt"/>
                <a:cs typeface="+mn-lt"/>
              </a:rPr>
              <a:t> </a:t>
            </a:r>
            <a:r>
              <a:rPr lang="en-GB" dirty="0">
                <a:ea typeface="+mn-lt"/>
                <a:cs typeface="+mn-lt"/>
              </a:rPr>
              <a:t>This would include </a:t>
            </a:r>
            <a:r>
              <a:rPr lang="en-GB" b="1" dirty="0">
                <a:ea typeface="+mn-lt"/>
                <a:cs typeface="+mn-lt"/>
              </a:rPr>
              <a:t>one day of work per month </a:t>
            </a:r>
            <a:r>
              <a:rPr lang="en-GB" dirty="0">
                <a:ea typeface="+mn-lt"/>
                <a:cs typeface="+mn-lt"/>
              </a:rPr>
              <a:t>including:</a:t>
            </a:r>
            <a:endParaRPr lang="en-US" dirty="0">
              <a:cs typeface="Arial"/>
            </a:endParaRPr>
          </a:p>
          <a:p>
            <a:pPr marL="914400" lvl="1" indent="-457200" algn="just">
              <a:lnSpc>
                <a:spcPct val="100000"/>
              </a:lnSpc>
              <a:spcAft>
                <a:spcPts val="0"/>
              </a:spcAft>
              <a:buFont typeface="Arial" panose="020B0604020202020204" pitchFamily="34" charset="0"/>
              <a:buChar char="•"/>
            </a:pPr>
            <a:r>
              <a:rPr lang="en-GB" dirty="0">
                <a:ea typeface="+mn-lt"/>
                <a:cs typeface="+mn-lt"/>
              </a:rPr>
              <a:t>Attending a monthly meeting with the Wellcome team lasting 1-2 hours </a:t>
            </a:r>
          </a:p>
          <a:p>
            <a:pPr marL="914400" lvl="1" indent="-457200" algn="just">
              <a:lnSpc>
                <a:spcPct val="100000"/>
              </a:lnSpc>
              <a:spcAft>
                <a:spcPts val="0"/>
              </a:spcAft>
              <a:buChar char="•"/>
            </a:pPr>
            <a:r>
              <a:rPr lang="en-GB" dirty="0">
                <a:ea typeface="+mn-lt"/>
                <a:cs typeface="+mn-lt"/>
              </a:rPr>
              <a:t>Time to review documents/assets and submit written feedback.</a:t>
            </a:r>
          </a:p>
          <a:p>
            <a:pPr algn="just"/>
            <a:endParaRPr lang="en-GB" dirty="0">
              <a:solidFill>
                <a:srgbClr val="242424"/>
              </a:solidFill>
              <a:cs typeface="Segoe UI"/>
            </a:endParaRPr>
          </a:p>
          <a:p>
            <a:pPr>
              <a:lnSpc>
                <a:spcPts val="3400"/>
              </a:lnSpc>
            </a:pPr>
            <a:r>
              <a:rPr lang="en-GB" dirty="0">
                <a:cs typeface="Arial"/>
              </a:rPr>
              <a:t>The Wellcome team will provide materials for review ahead of each monthly check in. </a:t>
            </a:r>
          </a:p>
          <a:p>
            <a:pPr algn="just"/>
            <a:endParaRPr lang="en-GB" sz="2800" dirty="0">
              <a:solidFill>
                <a:srgbClr val="242424"/>
              </a:solidFill>
              <a:latin typeface="Segoe UI"/>
              <a:cs typeface="Segoe UI"/>
            </a:endParaRPr>
          </a:p>
          <a:p>
            <a:endParaRPr lang="en-GB" dirty="0">
              <a:solidFill>
                <a:srgbClr val="242424"/>
              </a:solidFill>
              <a:cs typeface="Arial"/>
            </a:endParaRPr>
          </a:p>
        </p:txBody>
      </p:sp>
      <p:sp>
        <p:nvSpPr>
          <p:cNvPr id="4" name="Slide Number Placeholder 3">
            <a:extLst>
              <a:ext uri="{FF2B5EF4-FFF2-40B4-BE49-F238E27FC236}">
                <a16:creationId xmlns:a16="http://schemas.microsoft.com/office/drawing/2014/main" id="{CC5E7520-0244-F54B-BD1F-CC0BA939A4EF}"/>
              </a:ext>
            </a:extLst>
          </p:cNvPr>
          <p:cNvSpPr>
            <a:spLocks noGrp="1"/>
          </p:cNvSpPr>
          <p:nvPr>
            <p:ph type="sldNum" sz="quarter" idx="12"/>
          </p:nvPr>
        </p:nvSpPr>
        <p:spPr/>
        <p:txBody>
          <a:bodyPr/>
          <a:lstStyle/>
          <a:p>
            <a:fld id="{DEF9AD68-5327-4FA6-9851-A953E7042653}" type="slidenum">
              <a:rPr lang="en-GB" smtClean="0"/>
              <a:t>11</a:t>
            </a:fld>
            <a:endParaRPr lang="en-GB"/>
          </a:p>
        </p:txBody>
      </p:sp>
      <p:sp>
        <p:nvSpPr>
          <p:cNvPr id="5" name="Footer Placeholder 2">
            <a:extLst>
              <a:ext uri="{FF2B5EF4-FFF2-40B4-BE49-F238E27FC236}">
                <a16:creationId xmlns:a16="http://schemas.microsoft.com/office/drawing/2014/main" id="{F5C08142-E8A8-482D-8BB4-54C2FE0DCD4B}"/>
              </a:ext>
            </a:extLst>
          </p:cNvPr>
          <p:cNvSpPr>
            <a:spLocks noGrp="1"/>
          </p:cNvSpPr>
          <p:nvPr>
            <p:ph type="ftr" sz="quarter" idx="11"/>
          </p:nvPr>
        </p:nvSpPr>
        <p:spPr>
          <a:xfrm>
            <a:off x="462430" y="8461372"/>
            <a:ext cx="12704776" cy="276999"/>
          </a:xfrm>
        </p:spPr>
        <p:txBody>
          <a:bodyPr/>
          <a:lstStyle/>
          <a:p>
            <a:r>
              <a:rPr lang="en-GB"/>
              <a:t>wellcome.org  |  @wellcometrust</a:t>
            </a:r>
          </a:p>
        </p:txBody>
      </p:sp>
    </p:spTree>
    <p:extLst>
      <p:ext uri="{BB962C8B-B14F-4D97-AF65-F5344CB8AC3E}">
        <p14:creationId xmlns:p14="http://schemas.microsoft.com/office/powerpoint/2010/main" val="361699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p:txBody>
          <a:bodyPr/>
          <a:lstStyle/>
          <a:p>
            <a:r>
              <a:rPr lang="en-US"/>
              <a:t>Scope </a:t>
            </a:r>
          </a:p>
        </p:txBody>
      </p:sp>
      <p:sp>
        <p:nvSpPr>
          <p:cNvPr id="7" name="Text Placeholder 6">
            <a:extLst>
              <a:ext uri="{FF2B5EF4-FFF2-40B4-BE49-F238E27FC236}">
                <a16:creationId xmlns:a16="http://schemas.microsoft.com/office/drawing/2014/main" id="{EAB6A266-D924-8C4C-856C-884658D9D2E9}"/>
              </a:ext>
            </a:extLst>
          </p:cNvPr>
          <p:cNvSpPr>
            <a:spLocks noGrp="1"/>
          </p:cNvSpPr>
          <p:nvPr>
            <p:ph idx="1"/>
          </p:nvPr>
        </p:nvSpPr>
        <p:spPr>
          <a:xfrm>
            <a:off x="567206" y="2173370"/>
            <a:ext cx="15120000" cy="5714670"/>
          </a:xfrm>
        </p:spPr>
        <p:txBody>
          <a:bodyPr vert="horz" lIns="0" tIns="0" rIns="0" bIns="0" rtlCol="0" anchor="t">
            <a:noAutofit/>
          </a:bodyPr>
          <a:lstStyle/>
          <a:p>
            <a:pPr>
              <a:lnSpc>
                <a:spcPct val="100000"/>
              </a:lnSpc>
            </a:pPr>
            <a:r>
              <a:rPr lang="en-GB" dirty="0">
                <a:ea typeface="+mn-lt"/>
                <a:cs typeface="+mn-lt"/>
              </a:rPr>
              <a:t>Members will be consulted and asked for feedback on the infectious disease campaign development, including but not limited to the following activities: </a:t>
            </a:r>
          </a:p>
          <a:p>
            <a:pPr>
              <a:lnSpc>
                <a:spcPct val="100000"/>
              </a:lnSpc>
            </a:pPr>
            <a:endParaRPr lang="en-US" dirty="0">
              <a:cs typeface="Arial"/>
            </a:endParaRPr>
          </a:p>
          <a:p>
            <a:pPr marL="914400" lvl="1" indent="-457200">
              <a:lnSpc>
                <a:spcPct val="100000"/>
              </a:lnSpc>
              <a:spcAft>
                <a:spcPts val="0"/>
              </a:spcAft>
              <a:buFont typeface="Arial"/>
              <a:buChar char="•"/>
            </a:pPr>
            <a:r>
              <a:rPr lang="en-GB" dirty="0">
                <a:ea typeface="+mn-lt"/>
                <a:cs typeface="+mn-lt"/>
              </a:rPr>
              <a:t>How we can improve equity, diversity and inclusion within our infectious disease campaigning</a:t>
            </a:r>
          </a:p>
          <a:p>
            <a:pPr marL="914400" lvl="1" indent="-457200">
              <a:lnSpc>
                <a:spcPct val="100000"/>
              </a:lnSpc>
              <a:spcAft>
                <a:spcPts val="0"/>
              </a:spcAft>
              <a:buFont typeface="Arial"/>
              <a:buChar char="•"/>
            </a:pPr>
            <a:r>
              <a:rPr lang="en-GB" dirty="0">
                <a:ea typeface="+mn-lt"/>
                <a:cs typeface="+mn-lt"/>
              </a:rPr>
              <a:t>How best to integrate and support communities most affected by infectious disease </a:t>
            </a:r>
          </a:p>
          <a:p>
            <a:pPr marL="914400" indent="-457200">
              <a:lnSpc>
                <a:spcPct val="100000"/>
              </a:lnSpc>
              <a:spcAft>
                <a:spcPts val="0"/>
              </a:spcAft>
              <a:buFont typeface="Arial"/>
              <a:buChar char="•"/>
            </a:pPr>
            <a:r>
              <a:rPr lang="en-GB" dirty="0">
                <a:ea typeface="+mn-lt"/>
                <a:cs typeface="+mn-lt"/>
              </a:rPr>
              <a:t>Monitoring and evaluation of campaign implementation </a:t>
            </a:r>
          </a:p>
          <a:p>
            <a:pPr marL="914400" lvl="1" indent="-457200">
              <a:lnSpc>
                <a:spcPct val="100000"/>
              </a:lnSpc>
              <a:spcAft>
                <a:spcPts val="0"/>
              </a:spcAft>
              <a:buFont typeface="Arial"/>
              <a:buChar char="•"/>
            </a:pPr>
            <a:r>
              <a:rPr lang="en-GB" dirty="0">
                <a:ea typeface="+mn-lt"/>
                <a:cs typeface="+mn-lt"/>
              </a:rPr>
              <a:t>How we should interpret audience insight to shape the campaign</a:t>
            </a:r>
          </a:p>
          <a:p>
            <a:pPr marL="914400" lvl="1" indent="-457200">
              <a:lnSpc>
                <a:spcPct val="100000"/>
              </a:lnSpc>
              <a:spcAft>
                <a:spcPts val="0"/>
              </a:spcAft>
              <a:buFont typeface="Arial"/>
              <a:buChar char="•"/>
            </a:pPr>
            <a:r>
              <a:rPr lang="en-GB" dirty="0">
                <a:ea typeface="+mn-lt"/>
                <a:cs typeface="+mn-lt"/>
              </a:rPr>
              <a:t>How we can influence infectious disease R&amp;D policy through the campaign </a:t>
            </a:r>
          </a:p>
          <a:p>
            <a:pPr marL="914400" lvl="1" indent="-457200">
              <a:lnSpc>
                <a:spcPct val="100000"/>
              </a:lnSpc>
              <a:spcAft>
                <a:spcPts val="0"/>
              </a:spcAft>
              <a:buFont typeface="Arial"/>
              <a:buChar char="•"/>
            </a:pPr>
            <a:r>
              <a:rPr lang="en-GB" dirty="0">
                <a:ea typeface="+mn-lt"/>
                <a:cs typeface="+mn-lt"/>
              </a:rPr>
              <a:t>How we can increase understanding of the concept of escalation</a:t>
            </a:r>
          </a:p>
          <a:p>
            <a:pPr marL="914400" lvl="1" indent="-457200">
              <a:lnSpc>
                <a:spcPct val="100000"/>
              </a:lnSpc>
              <a:spcAft>
                <a:spcPts val="0"/>
              </a:spcAft>
              <a:buFont typeface="Arial"/>
              <a:buChar char="•"/>
            </a:pPr>
            <a:r>
              <a:rPr lang="en-GB" dirty="0">
                <a:ea typeface="+mn-lt"/>
                <a:cs typeface="+mn-lt"/>
              </a:rPr>
              <a:t>Feedback and analysis on campaign activities and their impact </a:t>
            </a:r>
          </a:p>
          <a:p>
            <a:pPr marL="914400" indent="-457200">
              <a:lnSpc>
                <a:spcPct val="100000"/>
              </a:lnSpc>
              <a:buFont typeface="Arial"/>
              <a:buChar char="•"/>
            </a:pPr>
            <a:r>
              <a:rPr lang="en-GB" dirty="0">
                <a:ea typeface="+mn-lt"/>
                <a:cs typeface="+mn-lt"/>
              </a:rPr>
              <a:t>Advice on geographical nuances and requirements including suitable potential partners to work with, potential barriers to achieving objectives in target countries and cultural/social/economic considerations for implementation of campaign tactics</a:t>
            </a:r>
            <a:endParaRPr lang="en-GB" dirty="0">
              <a:cs typeface="Arial"/>
            </a:endParaRPr>
          </a:p>
          <a:p>
            <a:pPr algn="just">
              <a:lnSpc>
                <a:spcPct val="100000"/>
              </a:lnSpc>
              <a:spcAft>
                <a:spcPts val="0"/>
              </a:spcAft>
              <a:buFont typeface="Symbol"/>
              <a:buChar char="•"/>
            </a:pPr>
            <a:endParaRPr lang="en-GB" dirty="0">
              <a:ea typeface="+mn-lt"/>
              <a:cs typeface="+mn-lt"/>
            </a:endParaRPr>
          </a:p>
          <a:p>
            <a:pPr marL="285750" algn="just">
              <a:lnSpc>
                <a:spcPct val="100000"/>
              </a:lnSpc>
              <a:spcAft>
                <a:spcPts val="0"/>
              </a:spcAft>
              <a:buFont typeface="Symbol"/>
              <a:buChar char="•"/>
            </a:pPr>
            <a:endParaRPr lang="en-GB" dirty="0">
              <a:solidFill>
                <a:srgbClr val="000000"/>
              </a:solidFill>
              <a:cs typeface="Arial"/>
            </a:endParaRPr>
          </a:p>
          <a:p>
            <a:pPr>
              <a:lnSpc>
                <a:spcPct val="100000"/>
              </a:lnSpc>
              <a:spcAft>
                <a:spcPts val="0"/>
              </a:spcAft>
            </a:pPr>
            <a:endParaRPr lang="en-GB" dirty="0">
              <a:solidFill>
                <a:srgbClr val="242424"/>
              </a:solidFill>
              <a:cs typeface="Arial"/>
            </a:endParaRPr>
          </a:p>
        </p:txBody>
      </p:sp>
      <p:sp>
        <p:nvSpPr>
          <p:cNvPr id="5" name="Footer Placeholder 2">
            <a:extLst>
              <a:ext uri="{FF2B5EF4-FFF2-40B4-BE49-F238E27FC236}">
                <a16:creationId xmlns:a16="http://schemas.microsoft.com/office/drawing/2014/main" id="{4862CAAD-A2BB-4277-8100-B934C6049AEE}"/>
              </a:ext>
            </a:extLst>
          </p:cNvPr>
          <p:cNvSpPr>
            <a:spLocks noGrp="1"/>
          </p:cNvSpPr>
          <p:nvPr>
            <p:ph type="ftr" sz="quarter" idx="11"/>
          </p:nvPr>
        </p:nvSpPr>
        <p:spPr/>
        <p:txBody>
          <a:bodyPr/>
          <a:lstStyle/>
          <a:p>
            <a:r>
              <a:rPr lang="en-GB"/>
              <a:t>wellcome.org  |  @wellcometrust</a:t>
            </a:r>
          </a:p>
        </p:txBody>
      </p:sp>
      <p:sp>
        <p:nvSpPr>
          <p:cNvPr id="4" name="Slide Number Placeholder 3">
            <a:extLst>
              <a:ext uri="{FF2B5EF4-FFF2-40B4-BE49-F238E27FC236}">
                <a16:creationId xmlns:a16="http://schemas.microsoft.com/office/drawing/2014/main" id="{CC5E7520-0244-F54B-BD1F-CC0BA939A4EF}"/>
              </a:ext>
            </a:extLst>
          </p:cNvPr>
          <p:cNvSpPr>
            <a:spLocks noGrp="1"/>
          </p:cNvSpPr>
          <p:nvPr>
            <p:ph type="sldNum" sz="quarter" idx="12"/>
          </p:nvPr>
        </p:nvSpPr>
        <p:spPr/>
        <p:txBody>
          <a:bodyPr/>
          <a:lstStyle/>
          <a:p>
            <a:fld id="{DEF9AD68-5327-4FA6-9851-A953E7042653}" type="slidenum">
              <a:rPr lang="en-GB" smtClean="0"/>
              <a:t>12</a:t>
            </a:fld>
            <a:endParaRPr lang="en-GB"/>
          </a:p>
        </p:txBody>
      </p:sp>
    </p:spTree>
    <p:extLst>
      <p:ext uri="{BB962C8B-B14F-4D97-AF65-F5344CB8AC3E}">
        <p14:creationId xmlns:p14="http://schemas.microsoft.com/office/powerpoint/2010/main" val="14176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p:txBody>
          <a:bodyPr/>
          <a:lstStyle/>
          <a:p>
            <a:r>
              <a:rPr lang="en-US"/>
              <a:t>Out of scope </a:t>
            </a:r>
          </a:p>
        </p:txBody>
      </p:sp>
      <p:sp>
        <p:nvSpPr>
          <p:cNvPr id="7" name="Text Placeholder 6">
            <a:extLst>
              <a:ext uri="{FF2B5EF4-FFF2-40B4-BE49-F238E27FC236}">
                <a16:creationId xmlns:a16="http://schemas.microsoft.com/office/drawing/2014/main" id="{EAB6A266-D924-8C4C-856C-884658D9D2E9}"/>
              </a:ext>
            </a:extLst>
          </p:cNvPr>
          <p:cNvSpPr>
            <a:spLocks noGrp="1"/>
          </p:cNvSpPr>
          <p:nvPr>
            <p:ph idx="1"/>
          </p:nvPr>
        </p:nvSpPr>
        <p:spPr/>
        <p:txBody>
          <a:bodyPr vert="horz" lIns="0" tIns="0" rIns="0" bIns="0" rtlCol="0" anchor="t">
            <a:noAutofit/>
          </a:bodyPr>
          <a:lstStyle/>
          <a:p>
            <a:pPr lvl="1">
              <a:lnSpc>
                <a:spcPct val="100000"/>
              </a:lnSpc>
              <a:spcAft>
                <a:spcPts val="600"/>
              </a:spcAft>
            </a:pPr>
            <a:r>
              <a:rPr lang="en-GB">
                <a:ea typeface="+mn-lt"/>
                <a:cs typeface="+mn-lt"/>
              </a:rPr>
              <a:t>The following are out of scope for the working group:</a:t>
            </a:r>
          </a:p>
          <a:p>
            <a:pPr lvl="1">
              <a:lnSpc>
                <a:spcPct val="100000"/>
              </a:lnSpc>
              <a:spcAft>
                <a:spcPts val="600"/>
              </a:spcAft>
            </a:pPr>
            <a:endParaRPr lang="en-GB">
              <a:ea typeface="+mn-lt"/>
              <a:cs typeface="+mn-lt"/>
            </a:endParaRPr>
          </a:p>
          <a:p>
            <a:pPr marL="914400" indent="-457200">
              <a:lnSpc>
                <a:spcPct val="100000"/>
              </a:lnSpc>
              <a:spcAft>
                <a:spcPts val="0"/>
              </a:spcAft>
              <a:buChar char="•"/>
            </a:pPr>
            <a:r>
              <a:rPr lang="en-GB">
                <a:ea typeface="+mn-lt"/>
                <a:cs typeface="+mn-lt"/>
              </a:rPr>
              <a:t>Infectious disease topic areas not identified by Wellcome strategy </a:t>
            </a:r>
            <a:r>
              <a:rPr lang="en-GB" err="1">
                <a:ea typeface="+mn-lt"/>
                <a:cs typeface="+mn-lt"/>
              </a:rPr>
              <a:t>e.g</a:t>
            </a:r>
            <a:r>
              <a:rPr lang="en-GB">
                <a:ea typeface="+mn-lt"/>
                <a:cs typeface="+mn-lt"/>
              </a:rPr>
              <a:t> neglected tropical diseases or WASH</a:t>
            </a:r>
          </a:p>
          <a:p>
            <a:pPr marL="914400" indent="-457200">
              <a:lnSpc>
                <a:spcPct val="100000"/>
              </a:lnSpc>
              <a:spcAft>
                <a:spcPts val="0"/>
              </a:spcAft>
              <a:buChar char="•"/>
            </a:pPr>
            <a:r>
              <a:rPr lang="en-GB">
                <a:ea typeface="+mn-lt"/>
                <a:cs typeface="+mn-lt"/>
              </a:rPr>
              <a:t>The wider infectious disease portfolio strategy, which is set by the Research Programmes team at Wellcome </a:t>
            </a:r>
          </a:p>
          <a:p>
            <a:pPr marL="914400" indent="-457200">
              <a:lnSpc>
                <a:spcPct val="100000"/>
              </a:lnSpc>
              <a:spcAft>
                <a:spcPts val="0"/>
              </a:spcAft>
              <a:buChar char="•"/>
            </a:pPr>
            <a:r>
              <a:rPr lang="en-GB">
                <a:ea typeface="+mn-lt"/>
                <a:cs typeface="+mn-lt"/>
              </a:rPr>
              <a:t>Suggesting new geographies</a:t>
            </a:r>
          </a:p>
          <a:p>
            <a:pPr marL="914400" indent="-457200">
              <a:lnSpc>
                <a:spcPct val="100000"/>
              </a:lnSpc>
              <a:spcAft>
                <a:spcPts val="0"/>
              </a:spcAft>
              <a:buChar char="•"/>
            </a:pPr>
            <a:r>
              <a:rPr lang="en-GB">
                <a:ea typeface="+mn-lt"/>
                <a:cs typeface="+mn-lt"/>
              </a:rPr>
              <a:t>Tactics that conflict with </a:t>
            </a:r>
            <a:r>
              <a:rPr lang="en-GB" err="1">
                <a:ea typeface="+mn-lt"/>
                <a:cs typeface="+mn-lt"/>
              </a:rPr>
              <a:t>Wellcome’s</a:t>
            </a:r>
            <a:r>
              <a:rPr lang="en-GB">
                <a:ea typeface="+mn-lt"/>
                <a:cs typeface="+mn-lt"/>
              </a:rPr>
              <a:t> legal or charitable status</a:t>
            </a:r>
          </a:p>
          <a:p>
            <a:pPr marL="285750">
              <a:lnSpc>
                <a:spcPct val="100000"/>
              </a:lnSpc>
              <a:spcAft>
                <a:spcPts val="0"/>
              </a:spcAft>
              <a:buFont typeface="Symbol"/>
              <a:buChar char="•"/>
            </a:pPr>
            <a:endParaRPr lang="en-GB">
              <a:ea typeface="+mn-lt"/>
              <a:cs typeface="+mn-lt"/>
            </a:endParaRPr>
          </a:p>
          <a:p>
            <a:pPr algn="just">
              <a:lnSpc>
                <a:spcPct val="100000"/>
              </a:lnSpc>
              <a:spcAft>
                <a:spcPts val="0"/>
              </a:spcAft>
            </a:pPr>
            <a:endParaRPr lang="en-GB">
              <a:ea typeface="+mn-lt"/>
              <a:cs typeface="+mn-lt"/>
            </a:endParaRPr>
          </a:p>
          <a:p>
            <a:pPr algn="just">
              <a:lnSpc>
                <a:spcPct val="100000"/>
              </a:lnSpc>
              <a:spcAft>
                <a:spcPts val="0"/>
              </a:spcAft>
            </a:pPr>
            <a:endParaRPr lang="en-GB">
              <a:ea typeface="+mn-lt"/>
              <a:cs typeface="+mn-lt"/>
            </a:endParaRPr>
          </a:p>
          <a:p>
            <a:pPr marL="457200" algn="just">
              <a:lnSpc>
                <a:spcPct val="100000"/>
              </a:lnSpc>
              <a:spcAft>
                <a:spcPts val="0"/>
              </a:spcAft>
              <a:buChar char="•"/>
            </a:pPr>
            <a:endParaRPr lang="en-GB">
              <a:cs typeface="Arial"/>
            </a:endParaRPr>
          </a:p>
          <a:p>
            <a:pPr algn="just">
              <a:lnSpc>
                <a:spcPct val="100000"/>
              </a:lnSpc>
              <a:spcAft>
                <a:spcPts val="0"/>
              </a:spcAft>
              <a:buFont typeface="Symbol"/>
              <a:buChar char="•"/>
            </a:pPr>
            <a:endParaRPr lang="en-GB">
              <a:ea typeface="+mn-lt"/>
              <a:cs typeface="+mn-lt"/>
            </a:endParaRPr>
          </a:p>
          <a:p>
            <a:pPr marL="285750" algn="just">
              <a:lnSpc>
                <a:spcPct val="100000"/>
              </a:lnSpc>
              <a:spcAft>
                <a:spcPts val="0"/>
              </a:spcAft>
              <a:buFont typeface="Symbol"/>
              <a:buChar char="•"/>
            </a:pPr>
            <a:endParaRPr lang="en-GB">
              <a:solidFill>
                <a:srgbClr val="000000"/>
              </a:solidFill>
              <a:cs typeface="Arial"/>
            </a:endParaRPr>
          </a:p>
          <a:p>
            <a:pPr>
              <a:lnSpc>
                <a:spcPct val="100000"/>
              </a:lnSpc>
              <a:spcAft>
                <a:spcPts val="0"/>
              </a:spcAft>
            </a:pPr>
            <a:endParaRPr lang="en-GB">
              <a:solidFill>
                <a:srgbClr val="242424"/>
              </a:solidFill>
              <a:cs typeface="Arial"/>
            </a:endParaRPr>
          </a:p>
        </p:txBody>
      </p:sp>
      <p:sp>
        <p:nvSpPr>
          <p:cNvPr id="8" name="Footer Placeholder 2">
            <a:extLst>
              <a:ext uri="{FF2B5EF4-FFF2-40B4-BE49-F238E27FC236}">
                <a16:creationId xmlns:a16="http://schemas.microsoft.com/office/drawing/2014/main" id="{819031AE-31A3-4866-8EBC-869DFDD4FA16}"/>
              </a:ext>
            </a:extLst>
          </p:cNvPr>
          <p:cNvSpPr>
            <a:spLocks noGrp="1"/>
          </p:cNvSpPr>
          <p:nvPr>
            <p:ph type="ftr" sz="quarter" idx="11"/>
          </p:nvPr>
        </p:nvSpPr>
        <p:spPr/>
        <p:txBody>
          <a:bodyPr/>
          <a:lstStyle/>
          <a:p>
            <a:r>
              <a:rPr lang="en-GB"/>
              <a:t>wellcome.org  |  @wellcometrust</a:t>
            </a:r>
          </a:p>
        </p:txBody>
      </p:sp>
      <p:sp>
        <p:nvSpPr>
          <p:cNvPr id="4" name="Slide Number Placeholder 3">
            <a:extLst>
              <a:ext uri="{FF2B5EF4-FFF2-40B4-BE49-F238E27FC236}">
                <a16:creationId xmlns:a16="http://schemas.microsoft.com/office/drawing/2014/main" id="{CC5E7520-0244-F54B-BD1F-CC0BA939A4EF}"/>
              </a:ext>
            </a:extLst>
          </p:cNvPr>
          <p:cNvSpPr>
            <a:spLocks noGrp="1"/>
          </p:cNvSpPr>
          <p:nvPr>
            <p:ph type="sldNum" sz="quarter" idx="12"/>
          </p:nvPr>
        </p:nvSpPr>
        <p:spPr/>
        <p:txBody>
          <a:bodyPr/>
          <a:lstStyle/>
          <a:p>
            <a:fld id="{DEF9AD68-5327-4FA6-9851-A953E7042653}" type="slidenum">
              <a:rPr lang="en-GB" smtClean="0"/>
              <a:t>13</a:t>
            </a:fld>
            <a:endParaRPr lang="en-GB"/>
          </a:p>
        </p:txBody>
      </p:sp>
    </p:spTree>
    <p:extLst>
      <p:ext uri="{BB962C8B-B14F-4D97-AF65-F5344CB8AC3E}">
        <p14:creationId xmlns:p14="http://schemas.microsoft.com/office/powerpoint/2010/main" val="347421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a:xfrm>
            <a:off x="567206" y="881172"/>
            <a:ext cx="12780659" cy="641201"/>
          </a:xfrm>
        </p:spPr>
        <p:txBody>
          <a:bodyPr/>
          <a:lstStyle/>
          <a:p>
            <a:r>
              <a:rPr lang="en-US" dirty="0"/>
              <a:t>What Wellcome offers</a:t>
            </a:r>
          </a:p>
        </p:txBody>
      </p:sp>
      <p:sp>
        <p:nvSpPr>
          <p:cNvPr id="7" name="Text Placeholder 6">
            <a:extLst>
              <a:ext uri="{FF2B5EF4-FFF2-40B4-BE49-F238E27FC236}">
                <a16:creationId xmlns:a16="http://schemas.microsoft.com/office/drawing/2014/main" id="{EAB6A266-D924-8C4C-856C-884658D9D2E9}"/>
              </a:ext>
            </a:extLst>
          </p:cNvPr>
          <p:cNvSpPr>
            <a:spLocks noGrp="1"/>
          </p:cNvSpPr>
          <p:nvPr>
            <p:ph idx="1"/>
          </p:nvPr>
        </p:nvSpPr>
        <p:spPr>
          <a:xfrm>
            <a:off x="567206" y="2381996"/>
            <a:ext cx="15120000" cy="5714670"/>
          </a:xfrm>
        </p:spPr>
        <p:txBody>
          <a:bodyPr vert="horz" lIns="0" tIns="0" rIns="0" bIns="0" rtlCol="0" anchor="t">
            <a:noAutofit/>
          </a:bodyPr>
          <a:lstStyle/>
          <a:p>
            <a:pPr algn="just"/>
            <a:r>
              <a:rPr lang="en-GB" dirty="0">
                <a:ea typeface="+mn-lt"/>
                <a:cs typeface="+mn-lt"/>
              </a:rPr>
              <a:t>Being part of our advisory group will give you the opportunity to:</a:t>
            </a:r>
          </a:p>
          <a:p>
            <a:pPr algn="just"/>
            <a:endParaRPr lang="en-GB" dirty="0">
              <a:solidFill>
                <a:srgbClr val="000000"/>
              </a:solidFill>
              <a:cs typeface="Arial"/>
            </a:endParaRPr>
          </a:p>
          <a:p>
            <a:pPr marL="285750" indent="-285750">
              <a:buFont typeface="Arial" panose="020B0604020202020204" pitchFamily="34" charset="0"/>
              <a:buChar char="•"/>
            </a:pPr>
            <a:r>
              <a:rPr lang="en-GB" b="1" dirty="0">
                <a:solidFill>
                  <a:srgbClr val="242424"/>
                </a:solidFill>
                <a:cs typeface="Segoe UI"/>
              </a:rPr>
              <a:t>Contribute to systemic change in global health</a:t>
            </a:r>
            <a:r>
              <a:rPr lang="en-GB" dirty="0">
                <a:solidFill>
                  <a:srgbClr val="242424"/>
                </a:solidFill>
                <a:cs typeface="Segoe UI"/>
              </a:rPr>
              <a:t>, as </a:t>
            </a:r>
            <a:r>
              <a:rPr lang="en-GB" dirty="0" err="1">
                <a:solidFill>
                  <a:srgbClr val="242424"/>
                </a:solidFill>
                <a:cs typeface="Segoe UI"/>
              </a:rPr>
              <a:t>Wellcome’s</a:t>
            </a:r>
            <a:r>
              <a:rPr lang="en-GB" dirty="0">
                <a:solidFill>
                  <a:srgbClr val="242424"/>
                </a:solidFill>
                <a:cs typeface="Segoe UI"/>
              </a:rPr>
              <a:t> campaign will influence global policymakers and industry to tackle infectious diseases earlier, more effectively and equitably</a:t>
            </a:r>
          </a:p>
          <a:p>
            <a:pPr marL="285750" indent="-285750">
              <a:buFont typeface="Arial" panose="020B0604020202020204" pitchFamily="34" charset="0"/>
              <a:buChar char="•"/>
            </a:pPr>
            <a:r>
              <a:rPr lang="en-GB" b="1" dirty="0">
                <a:solidFill>
                  <a:srgbClr val="242424"/>
                </a:solidFill>
                <a:cs typeface="Segoe UI"/>
              </a:rPr>
              <a:t>Expand your network </a:t>
            </a:r>
            <a:r>
              <a:rPr lang="en-GB" dirty="0">
                <a:solidFill>
                  <a:srgbClr val="242424"/>
                </a:solidFill>
                <a:cs typeface="Segoe UI"/>
              </a:rPr>
              <a:t>and build connections with experienced campaigners that are members of the advisory group</a:t>
            </a:r>
          </a:p>
          <a:p>
            <a:pPr marL="285750" indent="-285750">
              <a:buFont typeface="Arial" panose="020B0604020202020204" pitchFamily="34" charset="0"/>
              <a:buChar char="•"/>
            </a:pPr>
            <a:r>
              <a:rPr lang="en-GB" b="1" dirty="0">
                <a:solidFill>
                  <a:srgbClr val="242424"/>
                </a:solidFill>
                <a:cs typeface="Segoe UI"/>
              </a:rPr>
              <a:t>Get behind the scenes at Wellcome </a:t>
            </a:r>
            <a:r>
              <a:rPr lang="en-GB" dirty="0">
                <a:solidFill>
                  <a:srgbClr val="242424"/>
                </a:solidFill>
                <a:cs typeface="Segoe UI"/>
              </a:rPr>
              <a:t>to see how a global funder works and to influence the work of the campaigns team</a:t>
            </a:r>
          </a:p>
          <a:p>
            <a:endParaRPr lang="en-GB" b="1" dirty="0">
              <a:solidFill>
                <a:srgbClr val="242424"/>
              </a:solidFill>
              <a:cs typeface="Segoe UI"/>
            </a:endParaRPr>
          </a:p>
          <a:p>
            <a:r>
              <a:rPr lang="en-GB" dirty="0">
                <a:solidFill>
                  <a:srgbClr val="242424"/>
                </a:solidFill>
                <a:cs typeface="Segoe UI"/>
              </a:rPr>
              <a:t>We are also offering </a:t>
            </a:r>
            <a:r>
              <a:rPr lang="en-GB" b="1" dirty="0">
                <a:ea typeface="+mn-lt"/>
                <a:cs typeface="+mn-lt"/>
              </a:rPr>
              <a:t>£700 </a:t>
            </a:r>
            <a:r>
              <a:rPr lang="en-GB" dirty="0">
                <a:ea typeface="+mn-lt"/>
                <a:cs typeface="+mn-lt"/>
              </a:rPr>
              <a:t>per day (7 hours)</a:t>
            </a:r>
            <a:r>
              <a:rPr lang="en-GB" b="1" dirty="0">
                <a:ea typeface="+mn-lt"/>
                <a:cs typeface="+mn-lt"/>
              </a:rPr>
              <a:t> </a:t>
            </a:r>
            <a:r>
              <a:rPr lang="en-GB" dirty="0">
                <a:ea typeface="+mn-lt"/>
                <a:cs typeface="+mn-lt"/>
              </a:rPr>
              <a:t>for this work.</a:t>
            </a:r>
            <a:endParaRPr lang="en-GB" dirty="0">
              <a:solidFill>
                <a:srgbClr val="242424"/>
              </a:solidFill>
              <a:cs typeface="Arial"/>
            </a:endParaRPr>
          </a:p>
        </p:txBody>
      </p:sp>
      <p:sp>
        <p:nvSpPr>
          <p:cNvPr id="4" name="Slide Number Placeholder 3">
            <a:extLst>
              <a:ext uri="{FF2B5EF4-FFF2-40B4-BE49-F238E27FC236}">
                <a16:creationId xmlns:a16="http://schemas.microsoft.com/office/drawing/2014/main" id="{CC5E7520-0244-F54B-BD1F-CC0BA939A4EF}"/>
              </a:ext>
            </a:extLst>
          </p:cNvPr>
          <p:cNvSpPr>
            <a:spLocks noGrp="1"/>
          </p:cNvSpPr>
          <p:nvPr>
            <p:ph type="sldNum" sz="quarter" idx="12"/>
          </p:nvPr>
        </p:nvSpPr>
        <p:spPr/>
        <p:txBody>
          <a:bodyPr/>
          <a:lstStyle/>
          <a:p>
            <a:fld id="{DEF9AD68-5327-4FA6-9851-A953E7042653}" type="slidenum">
              <a:rPr lang="en-GB" smtClean="0"/>
              <a:t>14</a:t>
            </a:fld>
            <a:endParaRPr lang="en-GB"/>
          </a:p>
        </p:txBody>
      </p:sp>
      <p:sp>
        <p:nvSpPr>
          <p:cNvPr id="5" name="Footer Placeholder 2">
            <a:extLst>
              <a:ext uri="{FF2B5EF4-FFF2-40B4-BE49-F238E27FC236}">
                <a16:creationId xmlns:a16="http://schemas.microsoft.com/office/drawing/2014/main" id="{974CB420-0B2B-4F85-AC81-F259A55E8F73}"/>
              </a:ext>
            </a:extLst>
          </p:cNvPr>
          <p:cNvSpPr>
            <a:spLocks noGrp="1"/>
          </p:cNvSpPr>
          <p:nvPr>
            <p:ph type="ftr" sz="quarter" idx="11"/>
          </p:nvPr>
        </p:nvSpPr>
        <p:spPr>
          <a:xfrm>
            <a:off x="462430" y="8461372"/>
            <a:ext cx="12704776" cy="276999"/>
          </a:xfrm>
        </p:spPr>
        <p:txBody>
          <a:bodyPr/>
          <a:lstStyle/>
          <a:p>
            <a:r>
              <a:rPr lang="en-GB"/>
              <a:t>wellcome.org  |  @wellcometrust</a:t>
            </a:r>
          </a:p>
        </p:txBody>
      </p:sp>
    </p:spTree>
    <p:extLst>
      <p:ext uri="{BB962C8B-B14F-4D97-AF65-F5344CB8AC3E}">
        <p14:creationId xmlns:p14="http://schemas.microsoft.com/office/powerpoint/2010/main" val="92997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p:txBody>
          <a:bodyPr/>
          <a:lstStyle/>
          <a:p>
            <a:r>
              <a:rPr lang="en-US"/>
              <a:t>What you can expect from Wellcome </a:t>
            </a:r>
          </a:p>
        </p:txBody>
      </p:sp>
      <p:sp>
        <p:nvSpPr>
          <p:cNvPr id="7" name="Text Placeholder 6">
            <a:extLst>
              <a:ext uri="{FF2B5EF4-FFF2-40B4-BE49-F238E27FC236}">
                <a16:creationId xmlns:a16="http://schemas.microsoft.com/office/drawing/2014/main" id="{EAB6A266-D924-8C4C-856C-884658D9D2E9}"/>
              </a:ext>
            </a:extLst>
          </p:cNvPr>
          <p:cNvSpPr>
            <a:spLocks noGrp="1"/>
          </p:cNvSpPr>
          <p:nvPr>
            <p:ph idx="1"/>
          </p:nvPr>
        </p:nvSpPr>
        <p:spPr>
          <a:xfrm>
            <a:off x="567206" y="2193448"/>
            <a:ext cx="15120000" cy="5714670"/>
          </a:xfrm>
        </p:spPr>
        <p:txBody>
          <a:bodyPr vert="horz" lIns="0" tIns="0" rIns="0" bIns="0" rtlCol="0" anchor="t">
            <a:noAutofit/>
          </a:bodyPr>
          <a:lstStyle/>
          <a:p>
            <a:pPr marL="285750" indent="-285750">
              <a:buFont typeface="Arial" panose="020B0604020202020204" pitchFamily="34" charset="0"/>
              <a:buChar char="•"/>
            </a:pPr>
            <a:r>
              <a:rPr lang="en-GB" b="1">
                <a:solidFill>
                  <a:srgbClr val="242424"/>
                </a:solidFill>
                <a:cs typeface="Segoe UI"/>
              </a:rPr>
              <a:t>To have an opportunity to shape how the group works. </a:t>
            </a:r>
            <a:r>
              <a:rPr lang="en-GB">
                <a:solidFill>
                  <a:srgbClr val="242424"/>
                </a:solidFill>
                <a:cs typeface="Segoe UI"/>
              </a:rPr>
              <a:t>One of our first tasks as a group will be to agree </a:t>
            </a:r>
            <a:r>
              <a:rPr lang="en-GB">
                <a:ea typeface="+mn-lt"/>
                <a:cs typeface="+mn-lt"/>
              </a:rPr>
              <a:t>ways of working including how to submit and receive input, timings of meetings, a feedback cycle </a:t>
            </a:r>
            <a:r>
              <a:rPr lang="en-GB">
                <a:solidFill>
                  <a:srgbClr val="242424"/>
                </a:solidFill>
                <a:cs typeface="Segoe UI"/>
              </a:rPr>
              <a:t>and social charter of engagement. </a:t>
            </a:r>
            <a:endParaRPr lang="en-GB" b="1">
              <a:solidFill>
                <a:srgbClr val="242424"/>
              </a:solidFill>
              <a:ea typeface="Calibri" panose="020F0502020204030204" pitchFamily="34" charset="0"/>
              <a:cs typeface="Segoe UI"/>
            </a:endParaRPr>
          </a:p>
          <a:p>
            <a:pPr marL="285750" indent="-285750">
              <a:buChar char="•"/>
            </a:pPr>
            <a:r>
              <a:rPr lang="en-GB" b="1">
                <a:solidFill>
                  <a:srgbClr val="242424"/>
                </a:solidFill>
                <a:cs typeface="Segoe UI"/>
              </a:rPr>
              <a:t>To be listened to and to have your ideas seriously considered</a:t>
            </a:r>
            <a:r>
              <a:rPr lang="en-GB">
                <a:solidFill>
                  <a:srgbClr val="242424"/>
                </a:solidFill>
                <a:cs typeface="Segoe UI"/>
              </a:rPr>
              <a:t>. Should any ideas not be taken forwards, we will provide a full and clear explanation as to why. </a:t>
            </a:r>
          </a:p>
          <a:p>
            <a:pPr marL="285750" indent="-285750">
              <a:buChar char="•"/>
            </a:pPr>
            <a:r>
              <a:rPr lang="en-GB" b="1">
                <a:solidFill>
                  <a:srgbClr val="242424"/>
                </a:solidFill>
                <a:cs typeface="Segoe UI"/>
              </a:rPr>
              <a:t>To have regular opportunities to provide feedback. </a:t>
            </a:r>
            <a:r>
              <a:rPr lang="en-GB">
                <a:solidFill>
                  <a:srgbClr val="242424"/>
                </a:solidFill>
                <a:cs typeface="Segoe UI"/>
              </a:rPr>
              <a:t>We will have quarterly opportunities for you to provide both written and oral feedback on our ways of working. </a:t>
            </a:r>
          </a:p>
          <a:p>
            <a:pPr marL="285750" indent="-285750">
              <a:buChar char="•"/>
            </a:pPr>
            <a:r>
              <a:rPr lang="en-GB" b="1">
                <a:solidFill>
                  <a:srgbClr val="242424"/>
                </a:solidFill>
                <a:cs typeface="Segoe UI"/>
              </a:rPr>
              <a:t>Membership of the group will be inclusive and accessible.</a:t>
            </a:r>
            <a:r>
              <a:rPr lang="en-GB">
                <a:solidFill>
                  <a:srgbClr val="242424"/>
                </a:solidFill>
                <a:cs typeface="Segoe UI"/>
              </a:rPr>
              <a:t> Wellcome will take all reasonable action to ensure that all group members can attend and participate equitably. </a:t>
            </a:r>
          </a:p>
          <a:p>
            <a:pPr marL="285750" indent="-285750">
              <a:buFont typeface="Arial" panose="020B0604020202020204" pitchFamily="34" charset="0"/>
              <a:buChar char="•"/>
            </a:pPr>
            <a:r>
              <a:rPr lang="en-GB" b="1">
                <a:solidFill>
                  <a:srgbClr val="242424"/>
                </a:solidFill>
                <a:ea typeface="Calibri" panose="020F0502020204030204" pitchFamily="34" charset="0"/>
                <a:cs typeface="Segoe UI"/>
              </a:rPr>
              <a:t>Open and honest communication in a timely manner</a:t>
            </a:r>
            <a:r>
              <a:rPr lang="en-GB">
                <a:solidFill>
                  <a:srgbClr val="242424"/>
                </a:solidFill>
                <a:ea typeface="Calibri" panose="020F0502020204030204" pitchFamily="34" charset="0"/>
                <a:cs typeface="Segoe UI"/>
              </a:rPr>
              <a:t>, including at least 7 days to review documents ahead of meetings. </a:t>
            </a:r>
            <a:endParaRPr lang="en-GB">
              <a:solidFill>
                <a:srgbClr val="242424"/>
              </a:solidFill>
              <a:cs typeface="Segoe UI"/>
            </a:endParaRPr>
          </a:p>
          <a:p>
            <a:endParaRPr lang="en-GB">
              <a:solidFill>
                <a:srgbClr val="242424"/>
              </a:solidFill>
              <a:cs typeface="Arial"/>
            </a:endParaRPr>
          </a:p>
        </p:txBody>
      </p:sp>
      <p:sp>
        <p:nvSpPr>
          <p:cNvPr id="4" name="Slide Number Placeholder 3">
            <a:extLst>
              <a:ext uri="{FF2B5EF4-FFF2-40B4-BE49-F238E27FC236}">
                <a16:creationId xmlns:a16="http://schemas.microsoft.com/office/drawing/2014/main" id="{CC5E7520-0244-F54B-BD1F-CC0BA939A4EF}"/>
              </a:ext>
            </a:extLst>
          </p:cNvPr>
          <p:cNvSpPr>
            <a:spLocks noGrp="1"/>
          </p:cNvSpPr>
          <p:nvPr>
            <p:ph type="sldNum" sz="quarter" idx="12"/>
          </p:nvPr>
        </p:nvSpPr>
        <p:spPr/>
        <p:txBody>
          <a:bodyPr/>
          <a:lstStyle/>
          <a:p>
            <a:fld id="{DEF9AD68-5327-4FA6-9851-A953E7042653}" type="slidenum">
              <a:rPr lang="en-GB" smtClean="0"/>
              <a:t>15</a:t>
            </a:fld>
            <a:endParaRPr lang="en-GB"/>
          </a:p>
        </p:txBody>
      </p:sp>
      <p:sp>
        <p:nvSpPr>
          <p:cNvPr id="5" name="Footer Placeholder 2">
            <a:extLst>
              <a:ext uri="{FF2B5EF4-FFF2-40B4-BE49-F238E27FC236}">
                <a16:creationId xmlns:a16="http://schemas.microsoft.com/office/drawing/2014/main" id="{974CB420-0B2B-4F85-AC81-F259A55E8F73}"/>
              </a:ext>
            </a:extLst>
          </p:cNvPr>
          <p:cNvSpPr>
            <a:spLocks noGrp="1"/>
          </p:cNvSpPr>
          <p:nvPr>
            <p:ph type="ftr" sz="quarter" idx="11"/>
          </p:nvPr>
        </p:nvSpPr>
        <p:spPr>
          <a:xfrm>
            <a:off x="462430" y="8461372"/>
            <a:ext cx="12704776" cy="276999"/>
          </a:xfrm>
        </p:spPr>
        <p:txBody>
          <a:bodyPr/>
          <a:lstStyle/>
          <a:p>
            <a:r>
              <a:rPr lang="en-GB"/>
              <a:t>wellcome.org  |  @wellcometrust</a:t>
            </a:r>
          </a:p>
        </p:txBody>
      </p:sp>
    </p:spTree>
    <p:extLst>
      <p:ext uri="{BB962C8B-B14F-4D97-AF65-F5344CB8AC3E}">
        <p14:creationId xmlns:p14="http://schemas.microsoft.com/office/powerpoint/2010/main" val="93693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6EA9-B589-4A2D-BFD5-A77AF5AD980C}"/>
              </a:ext>
            </a:extLst>
          </p:cNvPr>
          <p:cNvSpPr>
            <a:spLocks noGrp="1"/>
          </p:cNvSpPr>
          <p:nvPr>
            <p:ph type="title"/>
          </p:nvPr>
        </p:nvSpPr>
        <p:spPr>
          <a:xfrm>
            <a:off x="567206" y="525572"/>
            <a:ext cx="15120000" cy="974626"/>
          </a:xfrm>
        </p:spPr>
        <p:txBody>
          <a:bodyPr/>
          <a:lstStyle/>
          <a:p>
            <a:r>
              <a:rPr lang="en-GB"/>
              <a:t>Next steps</a:t>
            </a:r>
          </a:p>
        </p:txBody>
      </p:sp>
    </p:spTree>
    <p:extLst>
      <p:ext uri="{BB962C8B-B14F-4D97-AF65-F5344CB8AC3E}">
        <p14:creationId xmlns:p14="http://schemas.microsoft.com/office/powerpoint/2010/main" val="398617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80A1-6AE5-4B25-9D5A-8382352E0CA3}"/>
              </a:ext>
            </a:extLst>
          </p:cNvPr>
          <p:cNvSpPr>
            <a:spLocks noGrp="1"/>
          </p:cNvSpPr>
          <p:nvPr>
            <p:ph type="title"/>
          </p:nvPr>
        </p:nvSpPr>
        <p:spPr/>
        <p:txBody>
          <a:bodyPr/>
          <a:lstStyle/>
          <a:p>
            <a:r>
              <a:rPr lang="en-GB"/>
              <a:t>Timelines</a:t>
            </a:r>
          </a:p>
        </p:txBody>
      </p:sp>
      <p:sp>
        <p:nvSpPr>
          <p:cNvPr id="3" name="Content Placeholder 2">
            <a:extLst>
              <a:ext uri="{FF2B5EF4-FFF2-40B4-BE49-F238E27FC236}">
                <a16:creationId xmlns:a16="http://schemas.microsoft.com/office/drawing/2014/main" id="{53D4034B-716B-4D69-9A29-1CD008C0F574}"/>
              </a:ext>
            </a:extLst>
          </p:cNvPr>
          <p:cNvSpPr>
            <a:spLocks noGrp="1"/>
          </p:cNvSpPr>
          <p:nvPr>
            <p:ph idx="1"/>
          </p:nvPr>
        </p:nvSpPr>
        <p:spPr/>
        <p:txBody>
          <a:bodyPr vert="horz" lIns="0" tIns="0" rIns="0" bIns="0" rtlCol="0" anchor="t">
            <a:noAutofit/>
          </a:bodyPr>
          <a:lstStyle/>
          <a:p>
            <a:pPr marL="457200" indent="-457200">
              <a:buFont typeface="Arial" panose="020B0604020202020204" pitchFamily="34" charset="0"/>
              <a:buChar char="•"/>
            </a:pPr>
            <a:r>
              <a:rPr lang="en-GB" dirty="0"/>
              <a:t>14 April – applications open </a:t>
            </a:r>
          </a:p>
          <a:p>
            <a:pPr marL="457200" indent="-457200">
              <a:buFont typeface="Arial" panose="020B0604020202020204" pitchFamily="34" charset="0"/>
              <a:buChar char="•"/>
            </a:pPr>
            <a:r>
              <a:rPr lang="en-GB" dirty="0"/>
              <a:t>12 May – application deadline </a:t>
            </a:r>
            <a:endParaRPr lang="en-GB" dirty="0">
              <a:cs typeface="Arial"/>
            </a:endParaRPr>
          </a:p>
          <a:p>
            <a:pPr marL="457200" indent="-457200">
              <a:buFont typeface="Arial" panose="020B0604020202020204" pitchFamily="34" charset="0"/>
              <a:buChar char="•"/>
            </a:pPr>
            <a:r>
              <a:rPr lang="en-GB" dirty="0"/>
              <a:t>12 June – successful candidates invited to interview</a:t>
            </a:r>
          </a:p>
          <a:p>
            <a:pPr marL="457200" indent="-457200">
              <a:buFont typeface="Arial" panose="020B0604020202020204" pitchFamily="34" charset="0"/>
              <a:buChar char="•"/>
            </a:pPr>
            <a:r>
              <a:rPr lang="en-GB" dirty="0"/>
              <a:t>14 June - 7 July – interviews</a:t>
            </a:r>
          </a:p>
          <a:p>
            <a:pPr marL="457200" indent="-457200">
              <a:buFont typeface="Arial" panose="020B0604020202020204" pitchFamily="34" charset="0"/>
              <a:buChar char="•"/>
            </a:pPr>
            <a:r>
              <a:rPr lang="en-GB" dirty="0"/>
              <a:t>12 July – successful candidates notified</a:t>
            </a:r>
          </a:p>
          <a:p>
            <a:pPr marL="457200" indent="-457200">
              <a:buFont typeface="Arial" panose="020B0604020202020204" pitchFamily="34" charset="0"/>
              <a:buChar char="•"/>
            </a:pPr>
            <a:r>
              <a:rPr lang="en-GB" dirty="0"/>
              <a:t>13 - 31 July – contracting</a:t>
            </a:r>
          </a:p>
          <a:p>
            <a:pPr marL="457200" indent="-457200">
              <a:buFont typeface="Arial" panose="020B0604020202020204" pitchFamily="34" charset="0"/>
              <a:buChar char="•"/>
            </a:pPr>
            <a:r>
              <a:rPr lang="en-GB" dirty="0"/>
              <a:t>31 July - 25 August – first induction meeting set up with Wellcome </a:t>
            </a:r>
          </a:p>
          <a:p>
            <a:pPr marL="457200" indent="-457200">
              <a:buFont typeface="Arial" panose="020B0604020202020204" pitchFamily="34" charset="0"/>
              <a:buChar char="•"/>
            </a:pPr>
            <a:r>
              <a:rPr lang="en-GB" dirty="0"/>
              <a:t>August </a:t>
            </a:r>
            <a:r>
              <a:rPr lang="en-GB"/>
              <a:t>2023 - </a:t>
            </a:r>
            <a:r>
              <a:rPr lang="en-GB" dirty="0"/>
              <a:t>August 2024 – </a:t>
            </a:r>
            <a:r>
              <a:rPr lang="en-GB"/>
              <a:t>regular meetings</a:t>
            </a:r>
            <a:r>
              <a:rPr lang="en-GB" dirty="0"/>
              <a:t> </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endParaRPr lang="en-GB" sz="2800" b="0" i="0" u="none" strike="noStrike" dirty="0">
              <a:effectLst/>
            </a:endParaRPr>
          </a:p>
          <a:p>
            <a:pPr algn="l" rtl="0" eaLnBrk="1" fontAlgn="t" latinLnBrk="0" hangingPunct="1">
              <a:spcBef>
                <a:spcPts val="0"/>
              </a:spcBef>
              <a:spcAft>
                <a:spcPts val="0"/>
              </a:spcAft>
            </a:pPr>
            <a:endParaRPr lang="en-GB" dirty="0">
              <a:solidFill>
                <a:srgbClr val="000000"/>
              </a:solidFill>
            </a:endParaRPr>
          </a:p>
          <a:p>
            <a:pPr algn="l" rtl="0" eaLnBrk="1" fontAlgn="t" latinLnBrk="0" hangingPunct="1">
              <a:spcBef>
                <a:spcPts val="0"/>
              </a:spcBef>
              <a:spcAft>
                <a:spcPts val="0"/>
              </a:spcAft>
            </a:pPr>
            <a:endParaRPr lang="en-GB" b="0" i="0" u="none" strike="noStrike" dirty="0">
              <a:effectLst/>
            </a:endParaRPr>
          </a:p>
          <a:p>
            <a:endParaRPr lang="en-GB" dirty="0"/>
          </a:p>
        </p:txBody>
      </p:sp>
      <p:sp>
        <p:nvSpPr>
          <p:cNvPr id="8" name="Footer Placeholder 2">
            <a:extLst>
              <a:ext uri="{FF2B5EF4-FFF2-40B4-BE49-F238E27FC236}">
                <a16:creationId xmlns:a16="http://schemas.microsoft.com/office/drawing/2014/main" id="{B3D2D105-4141-4F1E-A03F-CCCA0E76AC30}"/>
              </a:ext>
            </a:extLst>
          </p:cNvPr>
          <p:cNvSpPr>
            <a:spLocks noGrp="1"/>
          </p:cNvSpPr>
          <p:nvPr>
            <p:ph type="ftr" sz="quarter" idx="11"/>
          </p:nvPr>
        </p:nvSpPr>
        <p:spPr/>
        <p:txBody>
          <a:bodyPr/>
          <a:lstStyle/>
          <a:p>
            <a:r>
              <a:rPr lang="en-GB"/>
              <a:t>wellcome.org  |  @wellcometrust</a:t>
            </a:r>
          </a:p>
        </p:txBody>
      </p:sp>
      <p:sp>
        <p:nvSpPr>
          <p:cNvPr id="5" name="Slide Number Placeholder 4">
            <a:extLst>
              <a:ext uri="{FF2B5EF4-FFF2-40B4-BE49-F238E27FC236}">
                <a16:creationId xmlns:a16="http://schemas.microsoft.com/office/drawing/2014/main" id="{BC96176A-14DA-4287-AE9B-0B2C1F436B01}"/>
              </a:ext>
            </a:extLst>
          </p:cNvPr>
          <p:cNvSpPr>
            <a:spLocks noGrp="1"/>
          </p:cNvSpPr>
          <p:nvPr>
            <p:ph type="sldNum" sz="quarter" idx="12"/>
          </p:nvPr>
        </p:nvSpPr>
        <p:spPr/>
        <p:txBody>
          <a:bodyPr/>
          <a:lstStyle/>
          <a:p>
            <a:fld id="{DEF9AD68-5327-4FA6-9851-A953E7042653}" type="slidenum">
              <a:rPr lang="en-GB" smtClean="0"/>
              <a:t>17</a:t>
            </a:fld>
            <a:endParaRPr lang="en-GB"/>
          </a:p>
        </p:txBody>
      </p:sp>
    </p:spTree>
    <p:extLst>
      <p:ext uri="{BB962C8B-B14F-4D97-AF65-F5344CB8AC3E}">
        <p14:creationId xmlns:p14="http://schemas.microsoft.com/office/powerpoint/2010/main" val="24188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80A1-6AE5-4B25-9D5A-8382352E0CA3}"/>
              </a:ext>
            </a:extLst>
          </p:cNvPr>
          <p:cNvSpPr>
            <a:spLocks noGrp="1"/>
          </p:cNvSpPr>
          <p:nvPr>
            <p:ph type="title"/>
          </p:nvPr>
        </p:nvSpPr>
        <p:spPr/>
        <p:txBody>
          <a:bodyPr/>
          <a:lstStyle/>
          <a:p>
            <a:r>
              <a:rPr lang="en-GB" dirty="0"/>
              <a:t>Applications</a:t>
            </a:r>
          </a:p>
        </p:txBody>
      </p:sp>
      <p:sp>
        <p:nvSpPr>
          <p:cNvPr id="3" name="Content Placeholder 2">
            <a:extLst>
              <a:ext uri="{FF2B5EF4-FFF2-40B4-BE49-F238E27FC236}">
                <a16:creationId xmlns:a16="http://schemas.microsoft.com/office/drawing/2014/main" id="{53D4034B-716B-4D69-9A29-1CD008C0F574}"/>
              </a:ext>
            </a:extLst>
          </p:cNvPr>
          <p:cNvSpPr>
            <a:spLocks noGrp="1"/>
          </p:cNvSpPr>
          <p:nvPr>
            <p:ph idx="1"/>
          </p:nvPr>
        </p:nvSpPr>
        <p:spPr>
          <a:xfrm>
            <a:off x="567206" y="2342092"/>
            <a:ext cx="15278625" cy="5714670"/>
          </a:xfrm>
        </p:spPr>
        <p:txBody>
          <a:bodyPr/>
          <a:lstStyle/>
          <a:p>
            <a:r>
              <a:rPr lang="en-GB" dirty="0"/>
              <a:t>Please let us know if you have any accessibility needs. We will do our best to support you. Please contact us at </a:t>
            </a:r>
            <a:r>
              <a:rPr lang="en-GB" dirty="0">
                <a:hlinkClick r:id="rId2"/>
              </a:rPr>
              <a:t>idcampaign@wellcome.org</a:t>
            </a:r>
            <a:r>
              <a:rPr lang="en-GB" dirty="0"/>
              <a:t>. </a:t>
            </a:r>
            <a:endParaRPr lang="en-GB" dirty="0">
              <a:highlight>
                <a:srgbClr val="FFFF00"/>
              </a:highlight>
            </a:endParaRPr>
          </a:p>
          <a:p>
            <a:endParaRPr lang="en-GB" dirty="0"/>
          </a:p>
          <a:p>
            <a:r>
              <a:rPr lang="en-GB" dirty="0"/>
              <a:t>Please submit your application to </a:t>
            </a:r>
            <a:r>
              <a:rPr lang="en-GB" dirty="0">
                <a:hlinkClick r:id="rId2"/>
              </a:rPr>
              <a:t>idcampaign@wellcome.org</a:t>
            </a:r>
            <a:r>
              <a:rPr lang="en-GB" dirty="0"/>
              <a:t> and include:</a:t>
            </a:r>
          </a:p>
          <a:p>
            <a:pPr marL="457200" indent="-457200">
              <a:buFont typeface="Arial" panose="020B0604020202020204" pitchFamily="34" charset="0"/>
              <a:buChar char="•"/>
            </a:pPr>
            <a:r>
              <a:rPr lang="en-GB" dirty="0"/>
              <a:t>A summary of your relevant experience – this could be a CV if you have one, but we will also accept video CVs, audio or portfolios. </a:t>
            </a:r>
          </a:p>
          <a:p>
            <a:pPr marL="457200" indent="-457200">
              <a:buFont typeface="Arial" panose="020B0604020202020204" pitchFamily="34" charset="0"/>
              <a:buChar char="•"/>
            </a:pPr>
            <a:r>
              <a:rPr lang="en-US" dirty="0">
                <a:ea typeface="Calibri" panose="020F0502020204030204" pitchFamily="34" charset="0"/>
                <a:cs typeface="Times New Roman" panose="02020603050405020304" pitchFamily="18" charset="0"/>
              </a:rPr>
              <a:t>Please tell us why you want to join the infectious disease campaign advisory group</a:t>
            </a:r>
            <a:r>
              <a:rPr lang="en-GB" dirty="0">
                <a:ea typeface="Calibri" panose="020F0502020204030204" pitchFamily="34" charset="0"/>
                <a:cs typeface="Times New Roman" panose="02020603050405020304" pitchFamily="18" charset="0"/>
              </a:rPr>
              <a:t> (maximum 300 words, or 2 minutes if choosing to submit via audio/video).</a:t>
            </a:r>
          </a:p>
          <a:p>
            <a:pPr marL="457200" indent="-457200">
              <a:buFont typeface="Arial" panose="020B0604020202020204" pitchFamily="34" charset="0"/>
              <a:buChar char="•"/>
            </a:pPr>
            <a:endParaRPr lang="en-GB" dirty="0">
              <a:ea typeface="Calibri" panose="020F0502020204030204" pitchFamily="34" charset="0"/>
              <a:cs typeface="Times New Roman" panose="02020603050405020304" pitchFamily="18" charset="0"/>
            </a:endParaRPr>
          </a:p>
          <a:p>
            <a:r>
              <a:rPr lang="en-GB" dirty="0">
                <a:effectLst/>
                <a:ea typeface="Calibri" panose="020F0502020204030204" pitchFamily="34" charset="0"/>
                <a:cs typeface="Times New Roman" panose="02020603050405020304" pitchFamily="18" charset="0"/>
              </a:rPr>
              <a:t>Please feel free to submit your application in your preferred </a:t>
            </a:r>
            <a:r>
              <a:rPr lang="en-GB" dirty="0">
                <a:ea typeface="Calibri" panose="020F0502020204030204" pitchFamily="34" charset="0"/>
                <a:cs typeface="Times New Roman" panose="02020603050405020304" pitchFamily="18" charset="0"/>
              </a:rPr>
              <a:t>language. Wellcome staff are English speaking, but we can translate your application. </a:t>
            </a:r>
            <a:endParaRPr lang="en-GB" dirty="0">
              <a:effectLst/>
              <a:ea typeface="Calibri" panose="020F0502020204030204" pitchFamily="34" charset="0"/>
              <a:cs typeface="Times New Roman" panose="02020603050405020304" pitchFamily="18" charset="0"/>
            </a:endParaRPr>
          </a:p>
          <a:p>
            <a:endParaRPr lang="en-GB" b="0" i="0" u="none" strike="noStrike" dirty="0">
              <a:effectLst/>
            </a:endParaRPr>
          </a:p>
          <a:p>
            <a:pPr algn="l" rtl="0" eaLnBrk="1" fontAlgn="t" latinLnBrk="0" hangingPunct="1">
              <a:spcBef>
                <a:spcPts val="0"/>
              </a:spcBef>
              <a:spcAft>
                <a:spcPts val="0"/>
              </a:spcAft>
            </a:pPr>
            <a:endParaRPr lang="en-GB" dirty="0">
              <a:solidFill>
                <a:srgbClr val="000000"/>
              </a:solidFill>
            </a:endParaRPr>
          </a:p>
          <a:p>
            <a:pPr algn="l" rtl="0" eaLnBrk="1" fontAlgn="t" latinLnBrk="0" hangingPunct="1">
              <a:spcBef>
                <a:spcPts val="0"/>
              </a:spcBef>
              <a:spcAft>
                <a:spcPts val="0"/>
              </a:spcAft>
            </a:pPr>
            <a:endParaRPr lang="en-GB" b="0" i="0" u="none" strike="noStrike" dirty="0">
              <a:effectLst/>
            </a:endParaRPr>
          </a:p>
          <a:p>
            <a:endParaRPr lang="en-GB" dirty="0"/>
          </a:p>
        </p:txBody>
      </p:sp>
      <p:sp>
        <p:nvSpPr>
          <p:cNvPr id="8" name="Footer Placeholder 2">
            <a:extLst>
              <a:ext uri="{FF2B5EF4-FFF2-40B4-BE49-F238E27FC236}">
                <a16:creationId xmlns:a16="http://schemas.microsoft.com/office/drawing/2014/main" id="{B3D2D105-4141-4F1E-A03F-CCCA0E76AC30}"/>
              </a:ext>
            </a:extLst>
          </p:cNvPr>
          <p:cNvSpPr>
            <a:spLocks noGrp="1"/>
          </p:cNvSpPr>
          <p:nvPr>
            <p:ph type="ftr" sz="quarter" idx="11"/>
          </p:nvPr>
        </p:nvSpPr>
        <p:spPr/>
        <p:txBody>
          <a:bodyPr/>
          <a:lstStyle/>
          <a:p>
            <a:r>
              <a:rPr lang="en-GB" dirty="0"/>
              <a:t>wellcome.org  |  @wellcometrust</a:t>
            </a:r>
          </a:p>
        </p:txBody>
      </p:sp>
      <p:sp>
        <p:nvSpPr>
          <p:cNvPr id="5" name="Slide Number Placeholder 4">
            <a:extLst>
              <a:ext uri="{FF2B5EF4-FFF2-40B4-BE49-F238E27FC236}">
                <a16:creationId xmlns:a16="http://schemas.microsoft.com/office/drawing/2014/main" id="{BC96176A-14DA-4287-AE9B-0B2C1F436B01}"/>
              </a:ext>
            </a:extLst>
          </p:cNvPr>
          <p:cNvSpPr>
            <a:spLocks noGrp="1"/>
          </p:cNvSpPr>
          <p:nvPr>
            <p:ph type="sldNum" sz="quarter" idx="12"/>
          </p:nvPr>
        </p:nvSpPr>
        <p:spPr/>
        <p:txBody>
          <a:bodyPr/>
          <a:lstStyle/>
          <a:p>
            <a:fld id="{DEF9AD68-5327-4FA6-9851-A953E7042653}" type="slidenum">
              <a:rPr lang="en-GB" smtClean="0"/>
              <a:t>18</a:t>
            </a:fld>
            <a:endParaRPr lang="en-GB"/>
          </a:p>
        </p:txBody>
      </p:sp>
    </p:spTree>
    <p:extLst>
      <p:ext uri="{BB962C8B-B14F-4D97-AF65-F5344CB8AC3E}">
        <p14:creationId xmlns:p14="http://schemas.microsoft.com/office/powerpoint/2010/main" val="39260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80A1-6AE5-4B25-9D5A-8382352E0CA3}"/>
              </a:ext>
            </a:extLst>
          </p:cNvPr>
          <p:cNvSpPr>
            <a:spLocks noGrp="1"/>
          </p:cNvSpPr>
          <p:nvPr>
            <p:ph type="title"/>
          </p:nvPr>
        </p:nvSpPr>
        <p:spPr/>
        <p:txBody>
          <a:bodyPr/>
          <a:lstStyle/>
          <a:p>
            <a:r>
              <a:rPr lang="en-GB"/>
              <a:t>Interviews</a:t>
            </a:r>
          </a:p>
        </p:txBody>
      </p:sp>
      <p:sp>
        <p:nvSpPr>
          <p:cNvPr id="3" name="Content Placeholder 2">
            <a:extLst>
              <a:ext uri="{FF2B5EF4-FFF2-40B4-BE49-F238E27FC236}">
                <a16:creationId xmlns:a16="http://schemas.microsoft.com/office/drawing/2014/main" id="{53D4034B-716B-4D69-9A29-1CD008C0F574}"/>
              </a:ext>
            </a:extLst>
          </p:cNvPr>
          <p:cNvSpPr>
            <a:spLocks noGrp="1"/>
          </p:cNvSpPr>
          <p:nvPr>
            <p:ph idx="1"/>
          </p:nvPr>
        </p:nvSpPr>
        <p:spPr>
          <a:xfrm>
            <a:off x="567205" y="2342092"/>
            <a:ext cx="15278625" cy="5714670"/>
          </a:xfrm>
        </p:spPr>
        <p:txBody>
          <a:bodyPr vert="horz" lIns="0" tIns="0" rIns="0" bIns="0" rtlCol="0" anchor="t">
            <a:noAutofit/>
          </a:bodyPr>
          <a:lstStyle/>
          <a:p>
            <a:r>
              <a:rPr lang="en-GB" dirty="0"/>
              <a:t>If your application is successful, we will contact you to set up an informal 30 minute interview with Layla Deverson (Campaign Manager) and another </a:t>
            </a:r>
            <a:r>
              <a:rPr lang="en-GB" dirty="0" err="1"/>
              <a:t>Wellcome</a:t>
            </a:r>
            <a:r>
              <a:rPr lang="en-GB" dirty="0"/>
              <a:t> colleague. It will be a virtual video call, arranged at a time that suits you.</a:t>
            </a:r>
            <a:r>
              <a:rPr lang="en-GB" dirty="0">
                <a:ea typeface="Calibri" panose="020F0502020204030204" pitchFamily="34" charset="0"/>
                <a:cs typeface="Times New Roman"/>
              </a:rPr>
              <a:t> If you have any accessibility needs, we will do our best to support you.</a:t>
            </a:r>
            <a:endParaRPr lang="en-GB" dirty="0">
              <a:cs typeface="Times New Roman"/>
            </a:endParaRPr>
          </a:p>
          <a:p>
            <a:endParaRPr lang="en-GB" dirty="0"/>
          </a:p>
          <a:p>
            <a:r>
              <a:rPr lang="en-GB" dirty="0"/>
              <a:t>We will ask:</a:t>
            </a:r>
          </a:p>
          <a:p>
            <a:pPr marL="457200" indent="-457200">
              <a:buFont typeface="Arial" panose="020B0604020202020204" pitchFamily="34" charset="0"/>
              <a:buChar char="•"/>
            </a:pPr>
            <a:r>
              <a:rPr lang="en-GB" dirty="0"/>
              <a:t>Tell us about a time you have campaigned to achieve change.</a:t>
            </a:r>
          </a:p>
          <a:p>
            <a:pPr marL="457200" indent="-457200">
              <a:buFont typeface="Arial" panose="020B0604020202020204" pitchFamily="34" charset="0"/>
              <a:buChar char="•"/>
            </a:pPr>
            <a:r>
              <a:rPr lang="en-GB" dirty="0"/>
              <a:t>Why is it important to you to make global health inclusive?</a:t>
            </a:r>
          </a:p>
          <a:p>
            <a:endParaRPr lang="en-GB" b="0" i="0" u="none" strike="noStrike" dirty="0">
              <a:effectLst/>
            </a:endParaRPr>
          </a:p>
          <a:p>
            <a:r>
              <a:rPr lang="en-GB" dirty="0"/>
              <a:t>You will then have the opportunity to ask us questions.</a:t>
            </a:r>
            <a:endParaRPr lang="en-GB" b="0" i="0" u="none" strike="noStrike" dirty="0">
              <a:effectLst/>
            </a:endParaRPr>
          </a:p>
          <a:p>
            <a:pPr algn="l" rtl="0" eaLnBrk="1" fontAlgn="t" latinLnBrk="0" hangingPunct="1">
              <a:spcBef>
                <a:spcPts val="0"/>
              </a:spcBef>
              <a:spcAft>
                <a:spcPts val="0"/>
              </a:spcAft>
            </a:pPr>
            <a:endParaRPr lang="en-GB" dirty="0">
              <a:solidFill>
                <a:srgbClr val="000000"/>
              </a:solidFill>
            </a:endParaRPr>
          </a:p>
          <a:p>
            <a:pPr algn="l" rtl="0" eaLnBrk="1" fontAlgn="t" latinLnBrk="0" hangingPunct="1">
              <a:spcBef>
                <a:spcPts val="0"/>
              </a:spcBef>
              <a:spcAft>
                <a:spcPts val="0"/>
              </a:spcAft>
            </a:pPr>
            <a:endParaRPr lang="en-GB" b="0" i="0" u="none" strike="noStrike" dirty="0">
              <a:effectLst/>
            </a:endParaRPr>
          </a:p>
          <a:p>
            <a:endParaRPr lang="en-GB" dirty="0"/>
          </a:p>
        </p:txBody>
      </p:sp>
      <p:sp>
        <p:nvSpPr>
          <p:cNvPr id="8" name="Footer Placeholder 2">
            <a:extLst>
              <a:ext uri="{FF2B5EF4-FFF2-40B4-BE49-F238E27FC236}">
                <a16:creationId xmlns:a16="http://schemas.microsoft.com/office/drawing/2014/main" id="{B3D2D105-4141-4F1E-A03F-CCCA0E76AC30}"/>
              </a:ext>
            </a:extLst>
          </p:cNvPr>
          <p:cNvSpPr>
            <a:spLocks noGrp="1"/>
          </p:cNvSpPr>
          <p:nvPr>
            <p:ph type="ftr" sz="quarter" idx="11"/>
          </p:nvPr>
        </p:nvSpPr>
        <p:spPr/>
        <p:txBody>
          <a:bodyPr/>
          <a:lstStyle/>
          <a:p>
            <a:r>
              <a:rPr lang="en-GB"/>
              <a:t>wellcome.org  |  @wellcometrust</a:t>
            </a:r>
          </a:p>
        </p:txBody>
      </p:sp>
      <p:sp>
        <p:nvSpPr>
          <p:cNvPr id="5" name="Slide Number Placeholder 4">
            <a:extLst>
              <a:ext uri="{FF2B5EF4-FFF2-40B4-BE49-F238E27FC236}">
                <a16:creationId xmlns:a16="http://schemas.microsoft.com/office/drawing/2014/main" id="{BC96176A-14DA-4287-AE9B-0B2C1F436B01}"/>
              </a:ext>
            </a:extLst>
          </p:cNvPr>
          <p:cNvSpPr>
            <a:spLocks noGrp="1"/>
          </p:cNvSpPr>
          <p:nvPr>
            <p:ph type="sldNum" sz="quarter" idx="12"/>
          </p:nvPr>
        </p:nvSpPr>
        <p:spPr/>
        <p:txBody>
          <a:bodyPr/>
          <a:lstStyle/>
          <a:p>
            <a:fld id="{DEF9AD68-5327-4FA6-9851-A953E7042653}" type="slidenum">
              <a:rPr lang="en-GB" smtClean="0"/>
              <a:t>19</a:t>
            </a:fld>
            <a:endParaRPr lang="en-GB"/>
          </a:p>
        </p:txBody>
      </p:sp>
    </p:spTree>
    <p:extLst>
      <p:ext uri="{BB962C8B-B14F-4D97-AF65-F5344CB8AC3E}">
        <p14:creationId xmlns:p14="http://schemas.microsoft.com/office/powerpoint/2010/main" val="118568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world map made of pins and strings">
            <a:extLst>
              <a:ext uri="{FF2B5EF4-FFF2-40B4-BE49-F238E27FC236}">
                <a16:creationId xmlns:a16="http://schemas.microsoft.com/office/drawing/2014/main" id="{27AC6640-A2DD-FCD4-0DF4-CEFE73F2EFD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5948" r="15948"/>
          <a:stretch/>
        </p:blipFill>
        <p:spPr>
          <a:xfrm>
            <a:off x="6920809" y="0"/>
            <a:ext cx="9333604" cy="9144000"/>
          </a:xfrm>
        </p:spPr>
      </p:pic>
      <p:sp>
        <p:nvSpPr>
          <p:cNvPr id="3" name="Title 2">
            <a:extLst>
              <a:ext uri="{FF2B5EF4-FFF2-40B4-BE49-F238E27FC236}">
                <a16:creationId xmlns:a16="http://schemas.microsoft.com/office/drawing/2014/main" id="{B670C7EF-6BEF-48D6-B027-6F522280FD98}"/>
              </a:ext>
            </a:extLst>
          </p:cNvPr>
          <p:cNvSpPr>
            <a:spLocks noGrp="1"/>
          </p:cNvSpPr>
          <p:nvPr>
            <p:ph type="title"/>
          </p:nvPr>
        </p:nvSpPr>
        <p:spPr/>
        <p:txBody>
          <a:bodyPr/>
          <a:lstStyle/>
          <a:p>
            <a:r>
              <a:rPr lang="en-GB"/>
              <a:t>Who we are</a:t>
            </a:r>
          </a:p>
        </p:txBody>
      </p:sp>
      <p:sp>
        <p:nvSpPr>
          <p:cNvPr id="5" name="Text Placeholder 4">
            <a:extLst>
              <a:ext uri="{FF2B5EF4-FFF2-40B4-BE49-F238E27FC236}">
                <a16:creationId xmlns:a16="http://schemas.microsoft.com/office/drawing/2014/main" id="{24878002-3E26-4245-A531-93391C1F46CA}"/>
              </a:ext>
            </a:extLst>
          </p:cNvPr>
          <p:cNvSpPr>
            <a:spLocks noGrp="1"/>
          </p:cNvSpPr>
          <p:nvPr>
            <p:ph type="body" sz="quarter" idx="13"/>
          </p:nvPr>
        </p:nvSpPr>
        <p:spPr>
          <a:xfrm>
            <a:off x="594008" y="2180129"/>
            <a:ext cx="6300000" cy="5241631"/>
          </a:xfrm>
        </p:spPr>
        <p:txBody>
          <a:bodyPr vert="horz" lIns="0" tIns="0" rIns="0" bIns="0" rtlCol="0" anchor="t">
            <a:noAutofit/>
          </a:bodyPr>
          <a:lstStyle/>
          <a:p>
            <a:r>
              <a:rPr lang="en-GB" b="0">
                <a:ea typeface="+mn-lt"/>
                <a:cs typeface="+mn-lt"/>
              </a:rPr>
              <a:t>Wellcome is a global charitable foundation established in 1936. Through our work </a:t>
            </a:r>
            <a:r>
              <a:rPr lang="en-GB">
                <a:ea typeface="+mn-lt"/>
                <a:cs typeface="+mn-lt"/>
              </a:rPr>
              <a:t>we support science to solve the urgent health issues facing everyone</a:t>
            </a:r>
            <a:r>
              <a:rPr lang="en-GB" b="0">
                <a:ea typeface="+mn-lt"/>
                <a:cs typeface="+mn-lt"/>
              </a:rPr>
              <a:t>. </a:t>
            </a:r>
          </a:p>
          <a:p>
            <a:r>
              <a:rPr lang="en-GB" b="0">
                <a:ea typeface="+mn-lt"/>
                <a:cs typeface="+mn-lt"/>
              </a:rPr>
              <a:t>We fund curiosity-driven research, and we’re taking on three of the biggest health challenges facing humanity – </a:t>
            </a:r>
            <a:r>
              <a:rPr lang="en-GB">
                <a:ea typeface="+mn-lt"/>
                <a:cs typeface="+mn-lt"/>
              </a:rPr>
              <a:t>climate change, infectious disease and mental health.</a:t>
            </a:r>
          </a:p>
          <a:p>
            <a:r>
              <a:rPr lang="en-GB" b="0">
                <a:ea typeface="+mn-lt"/>
                <a:cs typeface="+mn-lt"/>
              </a:rPr>
              <a:t>We also work with policy makers, run advocacy campaigns, and form partnerships with other organisations to ensure everyone, everywhere benefits from advances in health science.</a:t>
            </a:r>
          </a:p>
          <a:p>
            <a:endParaRPr lang="en-GB">
              <a:cs typeface="Arial"/>
            </a:endParaRPr>
          </a:p>
          <a:p>
            <a:endParaRPr lang="en-GB" b="0">
              <a:cs typeface="Arial"/>
            </a:endParaRPr>
          </a:p>
          <a:p>
            <a:endParaRPr lang="en-GB">
              <a:cs typeface="Arial"/>
            </a:endParaRPr>
          </a:p>
        </p:txBody>
      </p:sp>
    </p:spTree>
    <p:extLst>
      <p:ext uri="{BB962C8B-B14F-4D97-AF65-F5344CB8AC3E}">
        <p14:creationId xmlns:p14="http://schemas.microsoft.com/office/powerpoint/2010/main" val="110938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58E9CE-074A-3A48-80B2-E87E961DD59C}"/>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8C03D7BA-DEBF-6847-89D6-D0A18C0CA8F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67731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F590CEFE-18CF-44E2-AECF-BCD1FCF0810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1294" r="21294"/>
          <a:stretch>
            <a:fillRect/>
          </a:stretch>
        </p:blipFill>
        <p:spPr/>
      </p:pic>
      <p:sp>
        <p:nvSpPr>
          <p:cNvPr id="7" name="Title 6">
            <a:extLst>
              <a:ext uri="{FF2B5EF4-FFF2-40B4-BE49-F238E27FC236}">
                <a16:creationId xmlns:a16="http://schemas.microsoft.com/office/drawing/2014/main" id="{F78B96D0-2F5B-D84E-A531-69A5D9B50E7D}"/>
              </a:ext>
            </a:extLst>
          </p:cNvPr>
          <p:cNvSpPr>
            <a:spLocks noGrp="1"/>
          </p:cNvSpPr>
          <p:nvPr>
            <p:ph type="title"/>
          </p:nvPr>
        </p:nvSpPr>
        <p:spPr>
          <a:xfrm>
            <a:off x="567206" y="881172"/>
            <a:ext cx="7236000" cy="1282402"/>
          </a:xfrm>
        </p:spPr>
        <p:txBody>
          <a:bodyPr/>
          <a:lstStyle/>
          <a:p>
            <a:r>
              <a:rPr lang="en-US"/>
              <a:t>Campaigning at Wellcome</a:t>
            </a:r>
          </a:p>
        </p:txBody>
      </p:sp>
      <p:sp>
        <p:nvSpPr>
          <p:cNvPr id="3" name="Footer Placeholder 2">
            <a:extLst>
              <a:ext uri="{FF2B5EF4-FFF2-40B4-BE49-F238E27FC236}">
                <a16:creationId xmlns:a16="http://schemas.microsoft.com/office/drawing/2014/main" id="{3DC1DE9E-F637-2740-B73C-B5E8DBEA2D1A}"/>
              </a:ext>
            </a:extLst>
          </p:cNvPr>
          <p:cNvSpPr>
            <a:spLocks noGrp="1"/>
          </p:cNvSpPr>
          <p:nvPr>
            <p:ph type="ftr" sz="quarter" idx="11"/>
          </p:nvPr>
        </p:nvSpPr>
        <p:spPr/>
        <p:txBody>
          <a:bodyPr/>
          <a:lstStyle/>
          <a:p>
            <a:r>
              <a:rPr lang="en-GB"/>
              <a:t>wellcome.org  |  @wellcometrust</a:t>
            </a:r>
          </a:p>
        </p:txBody>
      </p:sp>
      <p:sp>
        <p:nvSpPr>
          <p:cNvPr id="8" name="Text Placeholder 7">
            <a:extLst>
              <a:ext uri="{FF2B5EF4-FFF2-40B4-BE49-F238E27FC236}">
                <a16:creationId xmlns:a16="http://schemas.microsoft.com/office/drawing/2014/main" id="{BB37ABB8-A76A-C34B-9A49-6A9F604C47C5}"/>
              </a:ext>
            </a:extLst>
          </p:cNvPr>
          <p:cNvSpPr>
            <a:spLocks noGrp="1"/>
          </p:cNvSpPr>
          <p:nvPr>
            <p:ph type="body" sz="quarter" idx="13"/>
          </p:nvPr>
        </p:nvSpPr>
        <p:spPr/>
        <p:txBody>
          <a:bodyPr/>
          <a:lstStyle/>
          <a:p>
            <a:pPr marL="457200" indent="-457200">
              <a:buFont typeface="Arial" panose="020B0604020202020204" pitchFamily="34" charset="0"/>
              <a:buChar char="•"/>
            </a:pPr>
            <a:r>
              <a:rPr lang="en-GB" b="0"/>
              <a:t>We are part of the Public Engagement and Campaigns team within </a:t>
            </a:r>
            <a:r>
              <a:rPr lang="en-GB" b="0" err="1"/>
              <a:t>Wellcome’s</a:t>
            </a:r>
            <a:r>
              <a:rPr lang="en-GB" b="0"/>
              <a:t> Corporate Affairs department.</a:t>
            </a:r>
          </a:p>
          <a:p>
            <a:pPr marL="457200" indent="-457200">
              <a:buFont typeface="Arial" panose="020B0604020202020204" pitchFamily="34" charset="0"/>
              <a:buChar char="•"/>
            </a:pPr>
            <a:r>
              <a:rPr lang="en-GB" b="0"/>
              <a:t>The Wellcome campaign team have previously run successful campaigns such as </a:t>
            </a:r>
            <a:r>
              <a:rPr lang="en-GB" b="0">
                <a:hlinkClick r:id="rId4"/>
              </a:rPr>
              <a:t>Reimagine Research </a:t>
            </a:r>
            <a:r>
              <a:rPr lang="en-GB" b="0"/>
              <a:t>and the </a:t>
            </a:r>
            <a:r>
              <a:rPr lang="en-GB" b="0">
                <a:hlinkClick r:id="rId5"/>
              </a:rPr>
              <a:t>Covid-19 Access campaign</a:t>
            </a:r>
            <a:r>
              <a:rPr lang="en-GB" b="0"/>
              <a:t>.</a:t>
            </a:r>
          </a:p>
          <a:p>
            <a:pPr marL="457200" indent="-457200">
              <a:buFont typeface="Arial" panose="020B0604020202020204" pitchFamily="34" charset="0"/>
              <a:buChar char="•"/>
            </a:pPr>
            <a:r>
              <a:rPr lang="en-GB" b="0"/>
              <a:t>Under </a:t>
            </a:r>
            <a:r>
              <a:rPr lang="en-GB" b="0" err="1"/>
              <a:t>Wellcome’s</a:t>
            </a:r>
            <a:r>
              <a:rPr lang="en-GB" b="0"/>
              <a:t> new strategy, we are a revised team with a fresh mandate to do more ambitious campaigns on systemic issues. </a:t>
            </a:r>
          </a:p>
          <a:p>
            <a:pPr marL="457200" indent="-457200">
              <a:buFont typeface="Arial" panose="020B0604020202020204" pitchFamily="34" charset="0"/>
              <a:buChar char="•"/>
            </a:pPr>
            <a:endParaRPr lang="en-GB" b="0"/>
          </a:p>
          <a:p>
            <a:endParaRPr lang="en-US" b="0"/>
          </a:p>
        </p:txBody>
      </p:sp>
      <p:sp>
        <p:nvSpPr>
          <p:cNvPr id="4" name="Slide Number Placeholder 3">
            <a:extLst>
              <a:ext uri="{FF2B5EF4-FFF2-40B4-BE49-F238E27FC236}">
                <a16:creationId xmlns:a16="http://schemas.microsoft.com/office/drawing/2014/main" id="{5C490731-2501-1A4A-9B51-ECA003229879}"/>
              </a:ext>
            </a:extLst>
          </p:cNvPr>
          <p:cNvSpPr>
            <a:spLocks noGrp="1"/>
          </p:cNvSpPr>
          <p:nvPr>
            <p:ph type="sldNum" sz="quarter" idx="4294967295"/>
          </p:nvPr>
        </p:nvSpPr>
        <p:spPr>
          <a:xfrm>
            <a:off x="15821025" y="641350"/>
            <a:ext cx="433388" cy="307975"/>
          </a:xfrm>
        </p:spPr>
        <p:txBody>
          <a:bodyPr/>
          <a:lstStyle/>
          <a:p>
            <a:fld id="{DEF9AD68-5327-4FA6-9851-A953E7042653}" type="slidenum">
              <a:rPr lang="en-GB" smtClean="0"/>
              <a:t>3</a:t>
            </a:fld>
            <a:endParaRPr lang="en-GB"/>
          </a:p>
        </p:txBody>
      </p:sp>
    </p:spTree>
    <p:extLst>
      <p:ext uri="{BB962C8B-B14F-4D97-AF65-F5344CB8AC3E}">
        <p14:creationId xmlns:p14="http://schemas.microsoft.com/office/powerpoint/2010/main" val="190427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9C37E8-A77D-7C47-A535-0D6615E95EFF}"/>
              </a:ext>
            </a:extLst>
          </p:cNvPr>
          <p:cNvSpPr>
            <a:spLocks noGrp="1"/>
          </p:cNvSpPr>
          <p:nvPr>
            <p:ph type="title"/>
          </p:nvPr>
        </p:nvSpPr>
        <p:spPr/>
        <p:txBody>
          <a:bodyPr/>
          <a:lstStyle/>
          <a:p>
            <a:r>
              <a:rPr lang="en-US"/>
              <a:t>About </a:t>
            </a:r>
            <a:r>
              <a:rPr lang="en-US" err="1"/>
              <a:t>Wellcome’s</a:t>
            </a:r>
            <a:r>
              <a:rPr lang="en-US"/>
              <a:t> work on Infectious Disease</a:t>
            </a:r>
          </a:p>
        </p:txBody>
      </p:sp>
      <p:sp>
        <p:nvSpPr>
          <p:cNvPr id="7" name="Text Placeholder 6">
            <a:extLst>
              <a:ext uri="{FF2B5EF4-FFF2-40B4-BE49-F238E27FC236}">
                <a16:creationId xmlns:a16="http://schemas.microsoft.com/office/drawing/2014/main" id="{EAB6A266-D924-8C4C-856C-884658D9D2E9}"/>
              </a:ext>
            </a:extLst>
          </p:cNvPr>
          <p:cNvSpPr>
            <a:spLocks noGrp="1"/>
          </p:cNvSpPr>
          <p:nvPr>
            <p:ph idx="1"/>
          </p:nvPr>
        </p:nvSpPr>
        <p:spPr>
          <a:xfrm>
            <a:off x="567206" y="1923853"/>
            <a:ext cx="15120000" cy="5714670"/>
          </a:xfrm>
        </p:spPr>
        <p:txBody>
          <a:bodyPr vert="horz" lIns="0" tIns="0" rIns="0" bIns="0" rtlCol="0" anchor="t">
            <a:noAutofit/>
          </a:bodyPr>
          <a:lstStyle/>
          <a:p>
            <a:r>
              <a:rPr lang="en-GB"/>
              <a:t>The world waits for infectious diseases to escalate before it acts. This increases their risk and impact, disproportionately affecting marginalized communities and those in low resource settings.</a:t>
            </a:r>
          </a:p>
          <a:p>
            <a:endParaRPr lang="en-GB"/>
          </a:p>
          <a:p>
            <a:r>
              <a:rPr lang="en-US"/>
              <a:t>Wellcome is working towards the ultimate goal that fewer people suffer the consequences of infectious diseases. That means reducing their risk and impact.</a:t>
            </a:r>
            <a:endParaRPr lang="en-US">
              <a:cs typeface="Arial"/>
            </a:endParaRPr>
          </a:p>
          <a:p>
            <a:endParaRPr lang="en-US"/>
          </a:p>
          <a:p>
            <a:r>
              <a:rPr lang="en-GB"/>
              <a:t>To reduce risk, the world needs to act earlier, before diseases escalate. To reduce impact, action to predict, detect and mitigate infectious diseases must be effective and equitable.</a:t>
            </a:r>
            <a:endParaRPr lang="en-GB">
              <a:cs typeface="Arial"/>
            </a:endParaRPr>
          </a:p>
          <a:p>
            <a:endParaRPr lang="en-GB"/>
          </a:p>
          <a:p>
            <a:r>
              <a:rPr lang="en-GB"/>
              <a:t>We are funding research to increase the world's understanding of infectious diseases, what makes them escalate and how we can reduce their impact. But this will only work if we also make sure the global community is willing and able to act on this knowledge. That's where campaigning helps.</a:t>
            </a:r>
          </a:p>
        </p:txBody>
      </p:sp>
      <p:sp>
        <p:nvSpPr>
          <p:cNvPr id="4" name="Slide Number Placeholder 3">
            <a:extLst>
              <a:ext uri="{FF2B5EF4-FFF2-40B4-BE49-F238E27FC236}">
                <a16:creationId xmlns:a16="http://schemas.microsoft.com/office/drawing/2014/main" id="{CC5E7520-0244-F54B-BD1F-CC0BA939A4EF}"/>
              </a:ext>
            </a:extLst>
          </p:cNvPr>
          <p:cNvSpPr>
            <a:spLocks noGrp="1"/>
          </p:cNvSpPr>
          <p:nvPr>
            <p:ph type="sldNum" sz="quarter" idx="12"/>
          </p:nvPr>
        </p:nvSpPr>
        <p:spPr/>
        <p:txBody>
          <a:bodyPr/>
          <a:lstStyle/>
          <a:p>
            <a:fld id="{DEF9AD68-5327-4FA6-9851-A953E7042653}" type="slidenum">
              <a:rPr lang="en-GB" smtClean="0"/>
              <a:t>4</a:t>
            </a:fld>
            <a:endParaRPr lang="en-GB"/>
          </a:p>
        </p:txBody>
      </p:sp>
      <p:sp>
        <p:nvSpPr>
          <p:cNvPr id="5" name="Footer Placeholder 2">
            <a:extLst>
              <a:ext uri="{FF2B5EF4-FFF2-40B4-BE49-F238E27FC236}">
                <a16:creationId xmlns:a16="http://schemas.microsoft.com/office/drawing/2014/main" id="{2F622CCF-D26D-4D07-AD91-941794F3D491}"/>
              </a:ext>
            </a:extLst>
          </p:cNvPr>
          <p:cNvSpPr>
            <a:spLocks noGrp="1"/>
          </p:cNvSpPr>
          <p:nvPr>
            <p:ph type="ftr" sz="quarter" idx="11"/>
          </p:nvPr>
        </p:nvSpPr>
        <p:spPr>
          <a:xfrm>
            <a:off x="462430" y="8461372"/>
            <a:ext cx="12704776" cy="276999"/>
          </a:xfrm>
        </p:spPr>
        <p:txBody>
          <a:bodyPr/>
          <a:lstStyle/>
          <a:p>
            <a:r>
              <a:rPr lang="en-GB"/>
              <a:t>wellcome.org  |  @wellcometrust</a:t>
            </a:r>
          </a:p>
        </p:txBody>
      </p:sp>
    </p:spTree>
    <p:extLst>
      <p:ext uri="{BB962C8B-B14F-4D97-AF65-F5344CB8AC3E}">
        <p14:creationId xmlns:p14="http://schemas.microsoft.com/office/powerpoint/2010/main" val="85318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E77A7-AA48-4B5A-83AF-2D719B950F3C}"/>
              </a:ext>
            </a:extLst>
          </p:cNvPr>
          <p:cNvSpPr>
            <a:spLocks noGrp="1"/>
          </p:cNvSpPr>
          <p:nvPr>
            <p:ph type="title"/>
          </p:nvPr>
        </p:nvSpPr>
        <p:spPr/>
        <p:txBody>
          <a:bodyPr/>
          <a:lstStyle/>
          <a:p>
            <a:r>
              <a:rPr lang="en-GB"/>
              <a:t>Our campaign objectives	</a:t>
            </a:r>
          </a:p>
        </p:txBody>
      </p:sp>
      <p:sp>
        <p:nvSpPr>
          <p:cNvPr id="4" name="Footer Placeholder 3">
            <a:extLst>
              <a:ext uri="{FF2B5EF4-FFF2-40B4-BE49-F238E27FC236}">
                <a16:creationId xmlns:a16="http://schemas.microsoft.com/office/drawing/2014/main" id="{C76A6676-A4A7-44BC-BBC7-9C53F46D25F8}"/>
              </a:ext>
            </a:extLst>
          </p:cNvPr>
          <p:cNvSpPr>
            <a:spLocks noGrp="1"/>
          </p:cNvSpPr>
          <p:nvPr>
            <p:ph type="ftr" sz="quarter" idx="11"/>
          </p:nvPr>
        </p:nvSpPr>
        <p:spPr/>
        <p:txBody>
          <a:bodyPr/>
          <a:lstStyle/>
          <a:p>
            <a:r>
              <a:rPr lang="en-GB"/>
              <a:t>wellcome.org  |  @wellcometrust</a:t>
            </a:r>
          </a:p>
        </p:txBody>
      </p:sp>
      <p:sp>
        <p:nvSpPr>
          <p:cNvPr id="5" name="Slide Number Placeholder 4">
            <a:extLst>
              <a:ext uri="{FF2B5EF4-FFF2-40B4-BE49-F238E27FC236}">
                <a16:creationId xmlns:a16="http://schemas.microsoft.com/office/drawing/2014/main" id="{CE3A1E4E-4971-4742-BFCB-C03ACD000276}"/>
              </a:ext>
            </a:extLst>
          </p:cNvPr>
          <p:cNvSpPr>
            <a:spLocks noGrp="1"/>
          </p:cNvSpPr>
          <p:nvPr>
            <p:ph type="sldNum" sz="quarter" idx="12"/>
          </p:nvPr>
        </p:nvSpPr>
        <p:spPr/>
        <p:txBody>
          <a:bodyPr/>
          <a:lstStyle/>
          <a:p>
            <a:fld id="{DEF9AD68-5327-4FA6-9851-A953E7042653}" type="slidenum">
              <a:rPr lang="en-GB" smtClean="0"/>
              <a:t>5</a:t>
            </a:fld>
            <a:endParaRPr lang="en-GB"/>
          </a:p>
        </p:txBody>
      </p:sp>
      <p:sp>
        <p:nvSpPr>
          <p:cNvPr id="9" name="TextBox 8">
            <a:extLst>
              <a:ext uri="{FF2B5EF4-FFF2-40B4-BE49-F238E27FC236}">
                <a16:creationId xmlns:a16="http://schemas.microsoft.com/office/drawing/2014/main" id="{F5CEDDAF-DA67-4492-9289-E05748D186E6}"/>
              </a:ext>
            </a:extLst>
          </p:cNvPr>
          <p:cNvSpPr txBox="1"/>
          <p:nvPr/>
        </p:nvSpPr>
        <p:spPr>
          <a:xfrm>
            <a:off x="567206" y="1904259"/>
            <a:ext cx="13567894" cy="7294305"/>
          </a:xfrm>
          <a:prstGeom prst="rect">
            <a:avLst/>
          </a:prstGeom>
          <a:noFill/>
        </p:spPr>
        <p:txBody>
          <a:bodyPr wrap="square">
            <a:spAutoFit/>
          </a:bodyPr>
          <a:lstStyle/>
          <a:p>
            <a:r>
              <a:rPr lang="en-GB" sz="2600"/>
              <a:t>In the short to medium term, our objectives are to:</a:t>
            </a:r>
          </a:p>
          <a:p>
            <a:endParaRPr lang="en-GB" sz="2600"/>
          </a:p>
          <a:p>
            <a:pPr marL="514350" indent="-514350">
              <a:buFont typeface="+mj-lt"/>
              <a:buAutoNum type="arabicPeriod"/>
            </a:pPr>
            <a:r>
              <a:rPr lang="en-GB" sz="2600">
                <a:solidFill>
                  <a:srgbClr val="242424"/>
                </a:solidFill>
              </a:rPr>
              <a:t>Increase awareness of the problems and solutions within the R&amp;D (research and development) ecosystem by highlighting key research or activity that brings the problem home to decision makers and links it to the issues they care about </a:t>
            </a:r>
          </a:p>
          <a:p>
            <a:pPr marL="514350" indent="-514350">
              <a:buFont typeface="+mj-lt"/>
              <a:buAutoNum type="arabicPeriod"/>
            </a:pPr>
            <a:r>
              <a:rPr lang="en-GB" sz="2600">
                <a:solidFill>
                  <a:srgbClr val="242424"/>
                </a:solidFill>
              </a:rPr>
              <a:t>Make the case for a more effective and equitable R&amp;D ecosystem, with a focus on industry and government buy-in to </a:t>
            </a:r>
            <a:r>
              <a:rPr lang="en-GB" sz="2600" err="1">
                <a:solidFill>
                  <a:srgbClr val="242424"/>
                </a:solidFill>
              </a:rPr>
              <a:t>Wellcome’s</a:t>
            </a:r>
            <a:r>
              <a:rPr lang="en-GB" sz="2600">
                <a:solidFill>
                  <a:srgbClr val="242424"/>
                </a:solidFill>
              </a:rPr>
              <a:t> vision in the next two to five years </a:t>
            </a:r>
          </a:p>
          <a:p>
            <a:pPr marL="514350" indent="-514350">
              <a:buFont typeface="+mj-lt"/>
              <a:buAutoNum type="arabicPeriod"/>
            </a:pPr>
            <a:r>
              <a:rPr lang="en-GB" sz="2600">
                <a:solidFill>
                  <a:srgbClr val="242424"/>
                </a:solidFill>
              </a:rPr>
              <a:t>Bring Global North and Global South stakeholders together to identify actions they can take within the wider infectious disease ecosystem to prevent escalating infectious diseases, ensuring communities most affected are centred in the conversation</a:t>
            </a:r>
          </a:p>
          <a:p>
            <a:pPr marL="514350" indent="-514350">
              <a:buFont typeface="+mj-lt"/>
              <a:buAutoNum type="arabicPeriod"/>
            </a:pPr>
            <a:endParaRPr lang="en-GB" sz="2600" b="1">
              <a:solidFill>
                <a:srgbClr val="242424"/>
              </a:solidFill>
            </a:endParaRPr>
          </a:p>
          <a:p>
            <a:r>
              <a:rPr lang="en-GB" sz="2600"/>
              <a:t>We will focus on</a:t>
            </a:r>
            <a:r>
              <a:rPr lang="en-GB" sz="2600" u="sng"/>
              <a:t> policymakers </a:t>
            </a:r>
            <a:r>
              <a:rPr lang="en-GB" sz="2600"/>
              <a:t>and </a:t>
            </a:r>
            <a:r>
              <a:rPr lang="en-GB" sz="2600" u="sng"/>
              <a:t>industry</a:t>
            </a:r>
            <a:r>
              <a:rPr lang="en-GB" sz="2600"/>
              <a:t> as the main audiences for the campaign. There are many stakeholders – such as communities most affected and our grantees – that we will also campaign with.</a:t>
            </a:r>
          </a:p>
          <a:p>
            <a:pPr marL="514350" indent="-514350">
              <a:buFont typeface="+mj-lt"/>
              <a:buAutoNum type="arabicPeriod"/>
            </a:pPr>
            <a:endParaRPr lang="en-GB" sz="2600" b="1">
              <a:solidFill>
                <a:srgbClr val="242424"/>
              </a:solidFill>
            </a:endParaRPr>
          </a:p>
          <a:p>
            <a:pPr marL="514350" indent="-514350">
              <a:buFont typeface="+mj-lt"/>
              <a:buAutoNum type="arabicPeriod"/>
            </a:pPr>
            <a:endParaRPr lang="en-GB" sz="2600" b="1">
              <a:solidFill>
                <a:srgbClr val="242424"/>
              </a:solidFill>
            </a:endParaRPr>
          </a:p>
          <a:p>
            <a:pPr marL="514350" indent="-514350">
              <a:buFont typeface="+mj-lt"/>
              <a:buAutoNum type="arabicPeriod"/>
            </a:pPr>
            <a:endParaRPr lang="en-GB" sz="2600">
              <a:solidFill>
                <a:srgbClr val="242424"/>
              </a:solidFill>
            </a:endParaRPr>
          </a:p>
          <a:p>
            <a:pPr marL="514350" indent="-514350">
              <a:buFont typeface="+mj-lt"/>
              <a:buAutoNum type="arabicPeriod"/>
            </a:pPr>
            <a:endParaRPr lang="en-GB" sz="2600"/>
          </a:p>
        </p:txBody>
      </p:sp>
    </p:spTree>
    <p:extLst>
      <p:ext uri="{BB962C8B-B14F-4D97-AF65-F5344CB8AC3E}">
        <p14:creationId xmlns:p14="http://schemas.microsoft.com/office/powerpoint/2010/main" val="197604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73FD-8274-490E-85BE-338BF323D3EA}"/>
              </a:ext>
            </a:extLst>
          </p:cNvPr>
          <p:cNvSpPr>
            <a:spLocks noGrp="1"/>
          </p:cNvSpPr>
          <p:nvPr>
            <p:ph type="title"/>
          </p:nvPr>
        </p:nvSpPr>
        <p:spPr>
          <a:xfrm>
            <a:off x="567206" y="525572"/>
            <a:ext cx="15120000" cy="974626"/>
          </a:xfrm>
        </p:spPr>
        <p:txBody>
          <a:bodyPr/>
          <a:lstStyle/>
          <a:p>
            <a:r>
              <a:rPr lang="en-GB"/>
              <a:t>The Advisory Group</a:t>
            </a:r>
          </a:p>
        </p:txBody>
      </p:sp>
    </p:spTree>
    <p:extLst>
      <p:ext uri="{BB962C8B-B14F-4D97-AF65-F5344CB8AC3E}">
        <p14:creationId xmlns:p14="http://schemas.microsoft.com/office/powerpoint/2010/main" val="402486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B066-B622-1ADE-1889-F4927A8F611C}"/>
              </a:ext>
            </a:extLst>
          </p:cNvPr>
          <p:cNvSpPr>
            <a:spLocks noGrp="1"/>
          </p:cNvSpPr>
          <p:nvPr>
            <p:ph type="title"/>
          </p:nvPr>
        </p:nvSpPr>
        <p:spPr>
          <a:xfrm>
            <a:off x="567206" y="881172"/>
            <a:ext cx="4536000" cy="641201"/>
          </a:xfrm>
        </p:spPr>
        <p:txBody>
          <a:bodyPr/>
          <a:lstStyle/>
          <a:p>
            <a:r>
              <a:rPr lang="en-US"/>
              <a:t>Objectives</a:t>
            </a:r>
          </a:p>
        </p:txBody>
      </p:sp>
      <p:sp>
        <p:nvSpPr>
          <p:cNvPr id="3" name="Footer Placeholder 2">
            <a:extLst>
              <a:ext uri="{FF2B5EF4-FFF2-40B4-BE49-F238E27FC236}">
                <a16:creationId xmlns:a16="http://schemas.microsoft.com/office/drawing/2014/main" id="{A9D6E20F-BD21-CF90-40EA-D68BEF9F40BB}"/>
              </a:ext>
            </a:extLst>
          </p:cNvPr>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4" name="Slide Number Placeholder 3">
            <a:extLst>
              <a:ext uri="{FF2B5EF4-FFF2-40B4-BE49-F238E27FC236}">
                <a16:creationId xmlns:a16="http://schemas.microsoft.com/office/drawing/2014/main" id="{DCA020DC-B534-EC14-9D92-8510DD0BCFEC}"/>
              </a:ext>
            </a:extLst>
          </p:cNvPr>
          <p:cNvSpPr>
            <a:spLocks noGrp="1"/>
          </p:cNvSpPr>
          <p:nvPr>
            <p:ph type="sldNum" sz="quarter" idx="12"/>
          </p:nvPr>
        </p:nvSpPr>
        <p:spPr/>
        <p:txBody>
          <a:bodyPr/>
          <a:lstStyle/>
          <a:p>
            <a:fld id="{DEF9AD68-5327-4FA6-9851-A953E7042653}" type="slidenum">
              <a:rPr lang="en-GB" smtClean="0"/>
              <a:t>7</a:t>
            </a:fld>
            <a:endParaRPr lang="en-GB"/>
          </a:p>
        </p:txBody>
      </p:sp>
      <p:sp>
        <p:nvSpPr>
          <p:cNvPr id="5" name="Text Placeholder 4">
            <a:extLst>
              <a:ext uri="{FF2B5EF4-FFF2-40B4-BE49-F238E27FC236}">
                <a16:creationId xmlns:a16="http://schemas.microsoft.com/office/drawing/2014/main" id="{0A74F543-B3C6-8DAA-AACF-09AD2AA1AFC8}"/>
              </a:ext>
            </a:extLst>
          </p:cNvPr>
          <p:cNvSpPr>
            <a:spLocks noGrp="1"/>
          </p:cNvSpPr>
          <p:nvPr>
            <p:ph type="body" sz="quarter" idx="13"/>
          </p:nvPr>
        </p:nvSpPr>
        <p:spPr>
          <a:xfrm>
            <a:off x="343677" y="2028894"/>
            <a:ext cx="7137778" cy="7056404"/>
          </a:xfrm>
        </p:spPr>
        <p:txBody>
          <a:bodyPr vert="horz" lIns="0" tIns="0" rIns="0" bIns="0" rtlCol="0" anchor="t">
            <a:noAutofit/>
          </a:bodyPr>
          <a:lstStyle/>
          <a:p>
            <a:pPr marL="457200" indent="-457200">
              <a:lnSpc>
                <a:spcPts val="3400"/>
              </a:lnSpc>
              <a:buFont typeface="Arial" panose="020B0604020202020204" pitchFamily="34" charset="0"/>
              <a:buChar char="•"/>
            </a:pPr>
            <a:r>
              <a:rPr lang="en-GB">
                <a:cs typeface="Arial"/>
              </a:rPr>
              <a:t>To provide expert input on the development of </a:t>
            </a:r>
            <a:r>
              <a:rPr lang="en-GB" err="1">
                <a:cs typeface="Arial"/>
              </a:rPr>
              <a:t>Wellcome’s</a:t>
            </a:r>
            <a:r>
              <a:rPr lang="en-GB">
                <a:cs typeface="Arial"/>
              </a:rPr>
              <a:t> infectious disease campaign strategy and implementation </a:t>
            </a:r>
            <a:endParaRPr lang="en-US">
              <a:cs typeface="Arial"/>
            </a:endParaRPr>
          </a:p>
          <a:p>
            <a:pPr marL="457200" indent="-457200">
              <a:lnSpc>
                <a:spcPts val="3400"/>
              </a:lnSpc>
              <a:buChar char="•"/>
            </a:pPr>
            <a:r>
              <a:rPr lang="en-GB">
                <a:cs typeface="Arial"/>
              </a:rPr>
              <a:t>To promote inclusivity and </a:t>
            </a:r>
            <a:r>
              <a:rPr lang="en-GB" dirty="0">
                <a:cs typeface="Arial"/>
              </a:rPr>
              <a:t>equity</a:t>
            </a:r>
            <a:r>
              <a:rPr lang="en-GB">
                <a:cs typeface="Arial"/>
              </a:rPr>
              <a:t> in </a:t>
            </a:r>
            <a:r>
              <a:rPr lang="en-GB" err="1">
                <a:cs typeface="Arial"/>
              </a:rPr>
              <a:t>Wellcome’s</a:t>
            </a:r>
            <a:r>
              <a:rPr lang="en-GB">
                <a:cs typeface="Arial"/>
              </a:rPr>
              <a:t> infectious disease campaign approach</a:t>
            </a:r>
            <a:endParaRPr lang="en-US">
              <a:cs typeface="Arial"/>
            </a:endParaRPr>
          </a:p>
          <a:p>
            <a:pPr marL="457200" indent="-457200">
              <a:lnSpc>
                <a:spcPts val="3400"/>
              </a:lnSpc>
              <a:buChar char="•"/>
            </a:pPr>
            <a:r>
              <a:rPr lang="en-GB">
                <a:cs typeface="Arial"/>
              </a:rPr>
              <a:t>To provide global perspectives to help ensure the campaign is suitable and effective for target markets </a:t>
            </a:r>
            <a:endParaRPr lang="en-GB">
              <a:ea typeface="+mn-lt"/>
              <a:cs typeface="+mn-lt"/>
            </a:endParaRPr>
          </a:p>
          <a:p>
            <a:pPr marL="457200" indent="-457200">
              <a:lnSpc>
                <a:spcPts val="3400"/>
              </a:lnSpc>
              <a:buChar char="•"/>
            </a:pPr>
            <a:r>
              <a:rPr lang="en-GB">
                <a:cs typeface="Arial"/>
              </a:rPr>
              <a:t>To check and challenge </a:t>
            </a:r>
            <a:r>
              <a:rPr lang="en-GB" err="1">
                <a:cs typeface="Arial"/>
              </a:rPr>
              <a:t>Wellcome's</a:t>
            </a:r>
            <a:r>
              <a:rPr lang="en-GB">
                <a:cs typeface="Arial"/>
              </a:rPr>
              <a:t> proposed approach and ideas in a constructive manner</a:t>
            </a:r>
          </a:p>
          <a:p>
            <a:pPr marL="457200" indent="-457200">
              <a:lnSpc>
                <a:spcPts val="3400"/>
              </a:lnSpc>
              <a:buChar char="•"/>
            </a:pPr>
            <a:endParaRPr lang="en-GB">
              <a:cs typeface="Arial"/>
            </a:endParaRPr>
          </a:p>
          <a:p>
            <a:pPr marL="457200" indent="-457200">
              <a:lnSpc>
                <a:spcPts val="3400"/>
              </a:lnSpc>
              <a:buChar char="•"/>
            </a:pPr>
            <a:endParaRPr lang="en-GB">
              <a:cs typeface="Arial"/>
            </a:endParaRPr>
          </a:p>
          <a:p>
            <a:pPr>
              <a:lnSpc>
                <a:spcPts val="3400"/>
              </a:lnSpc>
            </a:pPr>
            <a:endParaRPr lang="en-GB">
              <a:cs typeface="Arial"/>
            </a:endParaRPr>
          </a:p>
        </p:txBody>
      </p:sp>
      <p:pic>
        <p:nvPicPr>
          <p:cNvPr id="6" name="Picture Placeholder 12" descr="Chemists in the laboratory">
            <a:extLst>
              <a:ext uri="{FF2B5EF4-FFF2-40B4-BE49-F238E27FC236}">
                <a16:creationId xmlns:a16="http://schemas.microsoft.com/office/drawing/2014/main" id="{6C019BDA-3477-4BE7-879F-602E3CF5F15E}"/>
              </a:ext>
            </a:extLst>
          </p:cNvPr>
          <p:cNvPicPr>
            <a:picLocks noChangeAspect="1"/>
          </p:cNvPicPr>
          <p:nvPr/>
        </p:nvPicPr>
        <p:blipFill>
          <a:blip r:embed="rId2">
            <a:extLst>
              <a:ext uri="{28A0092B-C50C-407E-A947-70E740481C1C}">
                <a14:useLocalDpi xmlns:a14="http://schemas.microsoft.com/office/drawing/2010/main" val="0"/>
              </a:ext>
            </a:extLst>
          </a:blip>
          <a:srcRect l="15975" r="15975"/>
          <a:stretch/>
        </p:blipFill>
        <p:spPr>
          <a:xfrm>
            <a:off x="6920809" y="0"/>
            <a:ext cx="9333604" cy="9144000"/>
          </a:xfrm>
          <a:custGeom>
            <a:avLst/>
            <a:gdLst>
              <a:gd name="connsiteX0" fmla="*/ 2235659 w 9333604"/>
              <a:gd name="connsiteY0" fmla="*/ 0 h 9144000"/>
              <a:gd name="connsiteX1" fmla="*/ 9333604 w 9333604"/>
              <a:gd name="connsiteY1" fmla="*/ 0 h 9144000"/>
              <a:gd name="connsiteX2" fmla="*/ 9333604 w 9333604"/>
              <a:gd name="connsiteY2" fmla="*/ 9144000 h 9144000"/>
              <a:gd name="connsiteX3" fmla="*/ 0 w 9333604"/>
              <a:gd name="connsiteY3" fmla="*/ 9144000 h 9144000"/>
            </a:gdLst>
            <a:ahLst/>
            <a:cxnLst>
              <a:cxn ang="0">
                <a:pos x="connsiteX0" y="connsiteY0"/>
              </a:cxn>
              <a:cxn ang="0">
                <a:pos x="connsiteX1" y="connsiteY1"/>
              </a:cxn>
              <a:cxn ang="0">
                <a:pos x="connsiteX2" y="connsiteY2"/>
              </a:cxn>
              <a:cxn ang="0">
                <a:pos x="connsiteX3" y="connsiteY3"/>
              </a:cxn>
            </a:cxnLst>
            <a:rect l="l" t="t" r="r" b="b"/>
            <a:pathLst>
              <a:path w="9333604" h="9144000">
                <a:moveTo>
                  <a:pt x="2235659" y="0"/>
                </a:moveTo>
                <a:lnTo>
                  <a:pt x="9333604" y="0"/>
                </a:lnTo>
                <a:lnTo>
                  <a:pt x="9333604" y="9144000"/>
                </a:lnTo>
                <a:lnTo>
                  <a:pt x="0" y="9144000"/>
                </a:lnTo>
                <a:close/>
              </a:path>
            </a:pathLst>
          </a:custGeom>
        </p:spPr>
      </p:pic>
    </p:spTree>
    <p:extLst>
      <p:ext uri="{BB962C8B-B14F-4D97-AF65-F5344CB8AC3E}">
        <p14:creationId xmlns:p14="http://schemas.microsoft.com/office/powerpoint/2010/main" val="13027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B066-B622-1ADE-1889-F4927A8F611C}"/>
              </a:ext>
            </a:extLst>
          </p:cNvPr>
          <p:cNvSpPr>
            <a:spLocks noGrp="1"/>
          </p:cNvSpPr>
          <p:nvPr>
            <p:ph type="title"/>
          </p:nvPr>
        </p:nvSpPr>
        <p:spPr>
          <a:xfrm>
            <a:off x="567206" y="881172"/>
            <a:ext cx="4536000" cy="641201"/>
          </a:xfrm>
        </p:spPr>
        <p:txBody>
          <a:bodyPr/>
          <a:lstStyle/>
          <a:p>
            <a:r>
              <a:rPr lang="en-US"/>
              <a:t>Membership </a:t>
            </a:r>
          </a:p>
        </p:txBody>
      </p:sp>
      <p:sp>
        <p:nvSpPr>
          <p:cNvPr id="3" name="Footer Placeholder 2">
            <a:extLst>
              <a:ext uri="{FF2B5EF4-FFF2-40B4-BE49-F238E27FC236}">
                <a16:creationId xmlns:a16="http://schemas.microsoft.com/office/drawing/2014/main" id="{A9D6E20F-BD21-CF90-40EA-D68BEF9F40BB}"/>
              </a:ext>
            </a:extLst>
          </p:cNvPr>
          <p:cNvSpPr>
            <a:spLocks noGrp="1"/>
          </p:cNvSpPr>
          <p:nvPr>
            <p:ph type="ftr" sz="quarter" idx="11"/>
          </p:nvPr>
        </p:nvSpPr>
        <p:spPr/>
        <p:txBody>
          <a:bodyPr/>
          <a:lstStyle/>
          <a:p>
            <a:r>
              <a:rPr lang="en-GB" err="1"/>
              <a:t>wellcome.org</a:t>
            </a:r>
            <a:r>
              <a:rPr lang="en-GB"/>
              <a:t>  |  @</a:t>
            </a:r>
            <a:r>
              <a:rPr lang="en-GB" err="1"/>
              <a:t>wellcometrust</a:t>
            </a:r>
            <a:endParaRPr lang="en-GB"/>
          </a:p>
        </p:txBody>
      </p:sp>
      <p:sp>
        <p:nvSpPr>
          <p:cNvPr id="4" name="Slide Number Placeholder 3">
            <a:extLst>
              <a:ext uri="{FF2B5EF4-FFF2-40B4-BE49-F238E27FC236}">
                <a16:creationId xmlns:a16="http://schemas.microsoft.com/office/drawing/2014/main" id="{DCA020DC-B534-EC14-9D92-8510DD0BCFEC}"/>
              </a:ext>
            </a:extLst>
          </p:cNvPr>
          <p:cNvSpPr>
            <a:spLocks noGrp="1"/>
          </p:cNvSpPr>
          <p:nvPr>
            <p:ph type="sldNum" sz="quarter" idx="12"/>
          </p:nvPr>
        </p:nvSpPr>
        <p:spPr/>
        <p:txBody>
          <a:bodyPr/>
          <a:lstStyle/>
          <a:p>
            <a:fld id="{DEF9AD68-5327-4FA6-9851-A953E7042653}" type="slidenum">
              <a:rPr lang="en-GB" smtClean="0"/>
              <a:t>8</a:t>
            </a:fld>
            <a:endParaRPr lang="en-GB"/>
          </a:p>
        </p:txBody>
      </p:sp>
      <p:sp>
        <p:nvSpPr>
          <p:cNvPr id="5" name="Text Placeholder 4">
            <a:extLst>
              <a:ext uri="{FF2B5EF4-FFF2-40B4-BE49-F238E27FC236}">
                <a16:creationId xmlns:a16="http://schemas.microsoft.com/office/drawing/2014/main" id="{0A74F543-B3C6-8DAA-AACF-09AD2AA1AFC8}"/>
              </a:ext>
            </a:extLst>
          </p:cNvPr>
          <p:cNvSpPr>
            <a:spLocks noGrp="1"/>
          </p:cNvSpPr>
          <p:nvPr>
            <p:ph type="body" sz="quarter" idx="13"/>
          </p:nvPr>
        </p:nvSpPr>
        <p:spPr>
          <a:xfrm>
            <a:off x="5665448" y="897679"/>
            <a:ext cx="8622051" cy="7056404"/>
          </a:xfrm>
        </p:spPr>
        <p:txBody>
          <a:bodyPr vert="horz" lIns="0" tIns="0" rIns="0" bIns="0" rtlCol="0" anchor="t">
            <a:noAutofit/>
          </a:bodyPr>
          <a:lstStyle/>
          <a:p>
            <a:pPr marL="457200" indent="-457200">
              <a:lnSpc>
                <a:spcPts val="3400"/>
              </a:lnSpc>
              <a:buChar char="•"/>
            </a:pPr>
            <a:r>
              <a:rPr lang="en-GB" dirty="0">
                <a:ea typeface="+mn-lt"/>
                <a:cs typeface="+mn-lt"/>
              </a:rPr>
              <a:t>We are looking for 10 members from across the world with experience successfully campaigning to achieve change in infectious disease.</a:t>
            </a:r>
          </a:p>
          <a:p>
            <a:pPr marL="457200" indent="-457200">
              <a:lnSpc>
                <a:spcPts val="3400"/>
              </a:lnSpc>
              <a:buChar char="•"/>
            </a:pPr>
            <a:r>
              <a:rPr lang="en-GB" dirty="0">
                <a:ea typeface="+mn-lt"/>
                <a:cs typeface="+mn-lt"/>
              </a:rPr>
              <a:t>We are particularly interested to hear from you if you have worked in Brazil, South Africa, India, Indonesia or the US, as these will be key countries we will focus on to build and deliver our campaign. </a:t>
            </a:r>
          </a:p>
          <a:p>
            <a:pPr marL="457200" indent="-457200">
              <a:lnSpc>
                <a:spcPts val="3400"/>
              </a:lnSpc>
              <a:buChar char="•"/>
            </a:pPr>
            <a:r>
              <a:rPr lang="en-GB" dirty="0">
                <a:ea typeface="+mn-lt"/>
                <a:cs typeface="+mn-lt"/>
              </a:rPr>
              <a:t>We encourage applications from candidates who are disabled, neurodivergent, LGBTQIA+, care experienced, stateless, and any community that is typically underrepresented.</a:t>
            </a:r>
          </a:p>
        </p:txBody>
      </p:sp>
    </p:spTree>
    <p:extLst>
      <p:ext uri="{BB962C8B-B14F-4D97-AF65-F5344CB8AC3E}">
        <p14:creationId xmlns:p14="http://schemas.microsoft.com/office/powerpoint/2010/main" val="271750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E80A1-6AE5-4B25-9D5A-8382352E0CA3}"/>
              </a:ext>
            </a:extLst>
          </p:cNvPr>
          <p:cNvSpPr>
            <a:spLocks noGrp="1"/>
          </p:cNvSpPr>
          <p:nvPr>
            <p:ph type="title"/>
          </p:nvPr>
        </p:nvSpPr>
        <p:spPr/>
        <p:txBody>
          <a:bodyPr/>
          <a:lstStyle/>
          <a:p>
            <a:r>
              <a:rPr lang="en-GB"/>
              <a:t>Accessibility</a:t>
            </a:r>
          </a:p>
        </p:txBody>
      </p:sp>
      <p:sp>
        <p:nvSpPr>
          <p:cNvPr id="3" name="Content Placeholder 2">
            <a:extLst>
              <a:ext uri="{FF2B5EF4-FFF2-40B4-BE49-F238E27FC236}">
                <a16:creationId xmlns:a16="http://schemas.microsoft.com/office/drawing/2014/main" id="{53D4034B-716B-4D69-9A29-1CD008C0F574}"/>
              </a:ext>
            </a:extLst>
          </p:cNvPr>
          <p:cNvSpPr>
            <a:spLocks noGrp="1"/>
          </p:cNvSpPr>
          <p:nvPr>
            <p:ph idx="1"/>
          </p:nvPr>
        </p:nvSpPr>
        <p:spPr>
          <a:xfrm>
            <a:off x="577821" y="2037292"/>
            <a:ext cx="15120000" cy="5714670"/>
          </a:xfrm>
        </p:spPr>
        <p:txBody>
          <a:bodyPr/>
          <a:lstStyle/>
          <a:p>
            <a:r>
              <a:rPr lang="en-GB" dirty="0"/>
              <a:t>We </a:t>
            </a:r>
            <a:r>
              <a:rPr lang="en-US" dirty="0">
                <a:effectLst/>
                <a:ea typeface="Calibri" panose="020F0502020204030204" pitchFamily="34" charset="0"/>
                <a:cs typeface="Calibri" panose="020F0502020204030204" pitchFamily="34" charset="0"/>
              </a:rPr>
              <a:t>know that we may not get things right, but we believe that accessibility is a necessity, not a luxury. We will hold ourselves to account</a:t>
            </a:r>
            <a:r>
              <a:rPr lang="en-US" dirty="0">
                <a:ea typeface="Calibri" panose="020F0502020204030204" pitchFamily="34" charset="0"/>
                <a:cs typeface="Calibri" panose="020F0502020204030204" pitchFamily="34" charset="0"/>
              </a:rPr>
              <a:t> and make sure that:</a:t>
            </a:r>
            <a:endParaRPr lang="en-US" dirty="0">
              <a:effectLst/>
              <a:ea typeface="Calibri" panose="020F0502020204030204" pitchFamily="34" charset="0"/>
              <a:cs typeface="Calibri" panose="020F0502020204030204" pitchFamily="34" charset="0"/>
            </a:endParaRPr>
          </a:p>
          <a:p>
            <a:endParaRPr lang="en-US" dirty="0">
              <a:effectLst/>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dirty="0">
                <a:effectLst/>
                <a:ea typeface="Calibri" panose="020F0502020204030204" pitchFamily="34" charset="0"/>
                <a:cs typeface="Calibri" panose="020F0502020204030204" pitchFamily="34" charset="0"/>
              </a:rPr>
              <a:t>We will provide a translator if you prefer to communicate in a language that is not English. </a:t>
            </a:r>
            <a:endParaRPr lang="en-US" dirty="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dirty="0">
                <a:ea typeface="Calibri" panose="020F0502020204030204" pitchFamily="34" charset="0"/>
                <a:cs typeface="Calibri" panose="020F0502020204030204" pitchFamily="34" charset="0"/>
              </a:rPr>
              <a:t>We will enable auto-captioning through Microsoft Teams, the video call platform we use.</a:t>
            </a:r>
          </a:p>
          <a:p>
            <a:pPr marL="457200" indent="-457200">
              <a:buFont typeface="Arial" panose="020B0604020202020204" pitchFamily="34" charset="0"/>
              <a:buChar char="•"/>
            </a:pPr>
            <a:r>
              <a:rPr lang="en-US" dirty="0">
                <a:effectLst/>
                <a:ea typeface="Calibri" panose="020F0502020204030204" pitchFamily="34" charset="0"/>
                <a:cs typeface="Calibri" panose="020F0502020204030204" pitchFamily="34" charset="0"/>
              </a:rPr>
              <a:t>The sessions will not be recorded so that we can have a safe space together.</a:t>
            </a:r>
          </a:p>
          <a:p>
            <a:pPr marL="457200" indent="-457200">
              <a:buFont typeface="Arial" panose="020B0604020202020204" pitchFamily="34" charset="0"/>
              <a:buChar char="•"/>
            </a:pPr>
            <a:r>
              <a:rPr lang="en-US" dirty="0">
                <a:ea typeface="Calibri" panose="020F0502020204030204" pitchFamily="34" charset="0"/>
                <a:cs typeface="Calibri" panose="020F0502020204030204" pitchFamily="34" charset="0"/>
              </a:rPr>
              <a:t>We will follow inclusive meeting guidelines, which our team at Wellcome is piloting to make meetings more inclusive for all.</a:t>
            </a:r>
            <a:endParaRPr lang="en-US" dirty="0">
              <a:effectLst/>
              <a:ea typeface="Calibri" panose="020F0502020204030204" pitchFamily="34" charset="0"/>
              <a:cs typeface="Calibri" panose="020F0502020204030204" pitchFamily="34" charset="0"/>
            </a:endParaRPr>
          </a:p>
          <a:p>
            <a:endParaRPr lang="en-US" dirty="0">
              <a:ea typeface="Calibri" panose="020F0502020204030204" pitchFamily="34" charset="0"/>
              <a:cs typeface="Calibri" panose="020F0502020204030204" pitchFamily="34" charset="0"/>
            </a:endParaRPr>
          </a:p>
          <a:p>
            <a:r>
              <a:rPr lang="en-US" dirty="0">
                <a:effectLst/>
                <a:ea typeface="Calibri" panose="020F0502020204030204" pitchFamily="34" charset="0"/>
                <a:cs typeface="Calibri" panose="020F0502020204030204" pitchFamily="34" charset="0"/>
              </a:rPr>
              <a:t>If you have further access needs or questions, please email us at </a:t>
            </a:r>
            <a:r>
              <a:rPr lang="en-US" dirty="0">
                <a:effectLst/>
                <a:ea typeface="Calibri" panose="020F0502020204030204" pitchFamily="34" charset="0"/>
                <a:cs typeface="Calibri" panose="020F0502020204030204" pitchFamily="34" charset="0"/>
                <a:hlinkClick r:id="rId2"/>
              </a:rPr>
              <a:t>idcampaign@wellcome.org</a:t>
            </a:r>
            <a:r>
              <a:rPr lang="en-US" dirty="0">
                <a:effectLst/>
                <a:ea typeface="Calibri" panose="020F0502020204030204" pitchFamily="34" charset="0"/>
                <a:cs typeface="Calibri" panose="020F0502020204030204" pitchFamily="34" charset="0"/>
              </a:rPr>
              <a:t>, and we’ll do all that we can to support you.</a:t>
            </a: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endParaRPr lang="en-GB" sz="2800" b="0" i="0" u="none" strike="noStrike" dirty="0">
              <a:effectLst/>
            </a:endParaRPr>
          </a:p>
          <a:p>
            <a:pPr algn="l" rtl="0" eaLnBrk="1" fontAlgn="t" latinLnBrk="0" hangingPunct="1">
              <a:spcBef>
                <a:spcPts val="0"/>
              </a:spcBef>
              <a:spcAft>
                <a:spcPts val="0"/>
              </a:spcAft>
            </a:pPr>
            <a:endParaRPr lang="en-GB" dirty="0">
              <a:solidFill>
                <a:srgbClr val="000000"/>
              </a:solidFill>
            </a:endParaRPr>
          </a:p>
          <a:p>
            <a:pPr algn="l" rtl="0" eaLnBrk="1" fontAlgn="t" latinLnBrk="0" hangingPunct="1">
              <a:spcBef>
                <a:spcPts val="0"/>
              </a:spcBef>
              <a:spcAft>
                <a:spcPts val="0"/>
              </a:spcAft>
            </a:pPr>
            <a:endParaRPr lang="en-GB" b="0" i="0" u="none" strike="noStrike" dirty="0">
              <a:effectLst/>
            </a:endParaRPr>
          </a:p>
          <a:p>
            <a:endParaRPr lang="en-GB" dirty="0"/>
          </a:p>
        </p:txBody>
      </p:sp>
      <p:sp>
        <p:nvSpPr>
          <p:cNvPr id="8" name="Footer Placeholder 2">
            <a:extLst>
              <a:ext uri="{FF2B5EF4-FFF2-40B4-BE49-F238E27FC236}">
                <a16:creationId xmlns:a16="http://schemas.microsoft.com/office/drawing/2014/main" id="{B3D2D105-4141-4F1E-A03F-CCCA0E76AC30}"/>
              </a:ext>
            </a:extLst>
          </p:cNvPr>
          <p:cNvSpPr>
            <a:spLocks noGrp="1"/>
          </p:cNvSpPr>
          <p:nvPr>
            <p:ph type="ftr" sz="quarter" idx="11"/>
          </p:nvPr>
        </p:nvSpPr>
        <p:spPr/>
        <p:txBody>
          <a:bodyPr/>
          <a:lstStyle/>
          <a:p>
            <a:r>
              <a:rPr lang="en-GB"/>
              <a:t>wellcome.org  |  @wellcometrust</a:t>
            </a:r>
          </a:p>
        </p:txBody>
      </p:sp>
      <p:sp>
        <p:nvSpPr>
          <p:cNvPr id="5" name="Slide Number Placeholder 4">
            <a:extLst>
              <a:ext uri="{FF2B5EF4-FFF2-40B4-BE49-F238E27FC236}">
                <a16:creationId xmlns:a16="http://schemas.microsoft.com/office/drawing/2014/main" id="{BC96176A-14DA-4287-AE9B-0B2C1F436B01}"/>
              </a:ext>
            </a:extLst>
          </p:cNvPr>
          <p:cNvSpPr>
            <a:spLocks noGrp="1"/>
          </p:cNvSpPr>
          <p:nvPr>
            <p:ph type="sldNum" sz="quarter" idx="12"/>
          </p:nvPr>
        </p:nvSpPr>
        <p:spPr/>
        <p:txBody>
          <a:bodyPr/>
          <a:lstStyle/>
          <a:p>
            <a:fld id="{DEF9AD68-5327-4FA6-9851-A953E7042653}" type="slidenum">
              <a:rPr lang="en-GB" smtClean="0"/>
              <a:t>9</a:t>
            </a:fld>
            <a:endParaRPr lang="en-GB"/>
          </a:p>
        </p:txBody>
      </p:sp>
    </p:spTree>
    <p:extLst>
      <p:ext uri="{BB962C8B-B14F-4D97-AF65-F5344CB8AC3E}">
        <p14:creationId xmlns:p14="http://schemas.microsoft.com/office/powerpoint/2010/main" val="404384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llcome Trust">
  <a:themeElements>
    <a:clrScheme name="Wellcome 2020">
      <a:dk1>
        <a:srgbClr val="000000"/>
      </a:dk1>
      <a:lt1>
        <a:srgbClr val="FFFFFF"/>
      </a:lt1>
      <a:dk2>
        <a:srgbClr val="002C44"/>
      </a:dk2>
      <a:lt2>
        <a:srgbClr val="E7F2D5"/>
      </a:lt2>
      <a:accent1>
        <a:srgbClr val="F08009"/>
      </a:accent1>
      <a:accent2>
        <a:srgbClr val="1470F1"/>
      </a:accent2>
      <a:accent3>
        <a:srgbClr val="FFC302"/>
      </a:accent3>
      <a:accent4>
        <a:srgbClr val="B2001D"/>
      </a:accent4>
      <a:accent5>
        <a:srgbClr val="69A035"/>
      </a:accent5>
      <a:accent6>
        <a:srgbClr val="9BD6E4"/>
      </a:accent6>
      <a:hlink>
        <a:srgbClr val="0000FF"/>
      </a:hlink>
      <a:folHlink>
        <a:srgbClr val="73BED1"/>
      </a:folHlink>
    </a:clrScheme>
    <a:fontScheme name="Wellcome Trust">
      <a:majorFont>
        <a:latin typeface="Wellcome"/>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ts val="2400"/>
          </a:lnSpc>
          <a:defRPr sz="2000" dirty="0" err="1" smtClean="0"/>
        </a:defPPr>
      </a:lstStyle>
    </a:txDef>
  </a:objectDefaults>
  <a:extraClrSchemeLst/>
  <a:extLst>
    <a:ext uri="{05A4C25C-085E-4340-85A3-A5531E510DB2}">
      <thm15:themeFamily xmlns:thm15="http://schemas.microsoft.com/office/thememl/2012/main" name="WT_Powerpoint_Presentation_Template.pptx" id="{CFF79708-340B-4635-84DA-0713E1AB3979}" vid="{9F94B603-16F8-4DA3-A485-071DDDF8A9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B35BB4D9839B4C86E61F8C60665996" ma:contentTypeVersion="16" ma:contentTypeDescription="Create a new document." ma:contentTypeScope="" ma:versionID="e5362551e2802c4d79f5b1dd9f36e752">
  <xsd:schema xmlns:xsd="http://www.w3.org/2001/XMLSchema" xmlns:xs="http://www.w3.org/2001/XMLSchema" xmlns:p="http://schemas.microsoft.com/office/2006/metadata/properties" xmlns:ns2="7516f6fc-c586-4f16-8894-3dfc8757ea0a" xmlns:ns3="a58fe460-dc79-40bc-bc28-70cca3787162" xmlns:ns4="037fb88e-f71d-4ff6-945c-ae391dca3cfd" targetNamespace="http://schemas.microsoft.com/office/2006/metadata/properties" ma:root="true" ma:fieldsID="46ca2e487d870682f852af66abd8ebc3" ns2:_="" ns3:_="" ns4:_="">
    <xsd:import namespace="7516f6fc-c586-4f16-8894-3dfc8757ea0a"/>
    <xsd:import namespace="a58fe460-dc79-40bc-bc28-70cca3787162"/>
    <xsd:import namespace="037fb88e-f71d-4ff6-945c-ae391dca3cf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16f6fc-c586-4f16-8894-3dfc8757e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e4687d4-d401-48a0-a431-00c5a67016e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8fe460-dc79-40bc-bc28-70cca378716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7fb88e-f71d-4ff6-945c-ae391dca3cf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f8557b6-f5a6-461b-938e-3bb1a34f9c4d}" ma:internalName="TaxCatchAll" ma:showField="CatchAllData" ma:web="a58fe460-dc79-40bc-bc28-70cca37871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516f6fc-c586-4f16-8894-3dfc8757ea0a">
      <Terms xmlns="http://schemas.microsoft.com/office/infopath/2007/PartnerControls"/>
    </lcf76f155ced4ddcb4097134ff3c332f>
    <TaxCatchAll xmlns="037fb88e-f71d-4ff6-945c-ae391dca3cfd" xsi:nil="true"/>
    <SharedWithUsers xmlns="a58fe460-dc79-40bc-bc28-70cca3787162">
      <UserInfo>
        <DisplayName>Denesha Brar</DisplayName>
        <AccountId>40</AccountId>
        <AccountType/>
      </UserInfo>
      <UserInfo>
        <DisplayName>Madeleine Weaver</DisplayName>
        <AccountId>270</AccountId>
        <AccountType/>
      </UserInfo>
      <UserInfo>
        <DisplayName>Layla Deverson</DisplayName>
        <AccountId>184</AccountId>
        <AccountType/>
      </UserInfo>
      <UserInfo>
        <DisplayName>Sophie Bevster</DisplayName>
        <AccountId>555</AccountId>
        <AccountType/>
      </UserInfo>
      <UserInfo>
        <DisplayName>Poppy Facer</DisplayName>
        <AccountId>548</AccountId>
        <AccountType/>
      </UserInfo>
      <UserInfo>
        <DisplayName>Farrah Nazir</DisplayName>
        <AccountId>48</AccountId>
        <AccountType/>
      </UserInfo>
      <UserInfo>
        <DisplayName>Lisa Rigby Smith</DisplayName>
        <AccountId>70</AccountId>
        <AccountType/>
      </UserInfo>
      <UserInfo>
        <DisplayName>Samantha Healy</DisplayName>
        <AccountId>595</AccountId>
        <AccountType/>
      </UserInfo>
      <UserInfo>
        <DisplayName>Karl Campbell</DisplayName>
        <AccountId>79</AccountId>
        <AccountType/>
      </UserInfo>
      <UserInfo>
        <DisplayName>Lucila San Martin</DisplayName>
        <AccountId>840</AccountId>
        <AccountType/>
      </UserInfo>
    </SharedWithUsers>
  </documentManagement>
</p:properties>
</file>

<file path=customXml/itemProps1.xml><?xml version="1.0" encoding="utf-8"?>
<ds:datastoreItem xmlns:ds="http://schemas.openxmlformats.org/officeDocument/2006/customXml" ds:itemID="{4BF976A7-69CD-4E06-A575-D035882256CA}">
  <ds:schemaRefs>
    <ds:schemaRef ds:uri="http://schemas.microsoft.com/sharepoint/v3/contenttype/forms"/>
  </ds:schemaRefs>
</ds:datastoreItem>
</file>

<file path=customXml/itemProps2.xml><?xml version="1.0" encoding="utf-8"?>
<ds:datastoreItem xmlns:ds="http://schemas.openxmlformats.org/officeDocument/2006/customXml" ds:itemID="{8D984FD2-CFF1-4718-A625-1882B5A837B4}">
  <ds:schemaRefs>
    <ds:schemaRef ds:uri="037fb88e-f71d-4ff6-945c-ae391dca3cfd"/>
    <ds:schemaRef ds:uri="7516f6fc-c586-4f16-8894-3dfc8757ea0a"/>
    <ds:schemaRef ds:uri="a58fe460-dc79-40bc-bc28-70cca37871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A5E59D6-38B6-4389-AE33-8050DCB7833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037fb88e-f71d-4ff6-945c-ae391dca3cfd"/>
    <ds:schemaRef ds:uri="a58fe460-dc79-40bc-bc28-70cca3787162"/>
    <ds:schemaRef ds:uri="7516f6fc-c586-4f16-8894-3dfc8757ea0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WT_Powerpoint_Presentation_2020_Template</Template>
  <TotalTime>1013</TotalTime>
  <Words>1833</Words>
  <Application>Microsoft Office PowerPoint</Application>
  <PresentationFormat>Custom</PresentationFormat>
  <Paragraphs>177</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Wellcome Trust</vt:lpstr>
      <vt:lpstr>Infectious Disease Campaign Advisory Group  </vt:lpstr>
      <vt:lpstr>Who we are</vt:lpstr>
      <vt:lpstr>Campaigning at Wellcome</vt:lpstr>
      <vt:lpstr>About Wellcome’s work on Infectious Disease</vt:lpstr>
      <vt:lpstr>Our campaign objectives </vt:lpstr>
      <vt:lpstr>The Advisory Group</vt:lpstr>
      <vt:lpstr>Objectives</vt:lpstr>
      <vt:lpstr>Membership </vt:lpstr>
      <vt:lpstr>Accessibility</vt:lpstr>
      <vt:lpstr>How can you support Wellcome’s campaigns?</vt:lpstr>
      <vt:lpstr>What we need from you</vt:lpstr>
      <vt:lpstr>Scope </vt:lpstr>
      <vt:lpstr>Out of scope </vt:lpstr>
      <vt:lpstr>What Wellcome offers</vt:lpstr>
      <vt:lpstr>What you can expect from Wellcome </vt:lpstr>
      <vt:lpstr>Next steps</vt:lpstr>
      <vt:lpstr>Timelines</vt:lpstr>
      <vt:lpstr>Applications</vt:lpstr>
      <vt:lpstr>Interviews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influence  - ID Campaign </dc:title>
  <dc:creator>Denesha Brar</dc:creator>
  <cp:lastModifiedBy>Layla Deverson</cp:lastModifiedBy>
  <cp:revision>4</cp:revision>
  <dcterms:created xsi:type="dcterms:W3CDTF">2022-10-07T15:23:10Z</dcterms:created>
  <dcterms:modified xsi:type="dcterms:W3CDTF">2023-04-12T09:26:31Z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0x010100F3B35BB4D9839B4C86E61F8C60665996</vt:lpwstr>
  </property>
  <property fmtid="{D5CDD505-2E9C-101B-9397-08002B2CF9AE}" pid="3" name="MediaServiceImageTags">
    <vt:lpwstr/>
  </property>
</Properties>
</file>