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95" r:id="rId5"/>
    <p:sldId id="356" r:id="rId6"/>
    <p:sldId id="395" r:id="rId7"/>
    <p:sldId id="402" r:id="rId8"/>
    <p:sldId id="398" r:id="rId9"/>
    <p:sldId id="381" r:id="rId10"/>
    <p:sldId id="379" r:id="rId11"/>
    <p:sldId id="383" r:id="rId12"/>
    <p:sldId id="393" r:id="rId13"/>
    <p:sldId id="385" r:id="rId14"/>
    <p:sldId id="390" r:id="rId15"/>
    <p:sldId id="377" r:id="rId16"/>
    <p:sldId id="387" r:id="rId17"/>
    <p:sldId id="396" r:id="rId18"/>
    <p:sldId id="375" r:id="rId19"/>
    <p:sldId id="394" r:id="rId20"/>
    <p:sldId id="397" r:id="rId21"/>
    <p:sldId id="399" r:id="rId22"/>
    <p:sldId id="403" r:id="rId23"/>
    <p:sldId id="296" r:id="rId24"/>
  </p:sldIdLst>
  <p:sldSz cx="16254413"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739F36-A6CE-1CF3-5C5A-22C20850074A}" name="Layla Deverson" initials="LD" userId="S::l.deverson@wellcome.ac.uk::a7cd20ea-b776-42c5-b2ff-e92f63bd4dd8" providerId="AD"/>
  <p188:author id="{B838D470-8DBA-A572-D8D0-60BFB6FD2A2B}" name="Denesha Brar" initials="DB" userId="S::D.Brar@wellcome.ac.uk::eebd7ef3-d212-4976-b935-4eff3da16eee" providerId="AD"/>
  <p188:author id="{38D04B7B-B146-31F6-FF15-B813E2588F1B}" name="Lydia Rollinson" initials="LR" userId="S::l.rollinson@wellcome.ac.uk::87da48a9-2079-4068-89bb-8bb77b1218bc" providerId="AD"/>
  <p188:author id="{D370CC93-2331-52D9-B8B0-FBFABE895FAA}" name="Layla Deverson" initials="LD" userId="S::L.Deverson@wellcome.ac.uk::a7cd20ea-b776-42c5-b2ff-e92f63bd4dd8" providerId="AD"/>
  <p188:author id="{D05B2196-BD03-B069-C0DD-92BCE7A12F73}" name="Poppy Facer" initials="PF" userId="S::P.Facer@wellcome.ac.uk::250d4965-6717-45a7-8556-559fcf2a9919" providerId="AD"/>
  <p188:author id="{B087EDC9-CA6B-24F0-28BE-9704AC7B7E17}" name="Madeleine Weaver" initials="MW" userId="S::M.Weaver@wellcome.ac.uk::008b5d87-e5d0-4cba-8fd5-ed844f99cdfa" providerId="AD"/>
  <p188:author id="{550860E0-3B63-B4F3-7A15-D927EAFD4165}" name="Denesha Brar" initials="DB" userId="S::d.brar@wellcome.ac.uk::eebd7ef3-d212-4976-b935-4eff3da16eee" providerId="AD"/>
  <p188:author id="{7EF8F5E4-49DB-E3C0-814A-329C188C8537}" name="Vicky Maskell" initials="VM" userId="S::v.maskell@wellcome.ac.uk::91af931d-8fc7-4bad-9703-dcb3067c5e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nesha Brar" initials="DB" lastIdx="23" clrIdx="0">
    <p:extLst>
      <p:ext uri="{19B8F6BF-5375-455C-9EA6-DF929625EA0E}">
        <p15:presenceInfo xmlns:p15="http://schemas.microsoft.com/office/powerpoint/2012/main" userId="S::D.Brar@wellcome.ac.uk::eebd7ef3-d212-4976-b935-4eff3da16eee" providerId="AD"/>
      </p:ext>
    </p:extLst>
  </p:cmAuthor>
  <p:cmAuthor id="2" name="Vicky Maskell" initials="VM" lastIdx="12" clrIdx="1">
    <p:extLst>
      <p:ext uri="{19B8F6BF-5375-455C-9EA6-DF929625EA0E}">
        <p15:presenceInfo xmlns:p15="http://schemas.microsoft.com/office/powerpoint/2012/main" userId="S::v.maskell@wellcome.ac.uk::91af931d-8fc7-4bad-9703-dcb3067c5e14" providerId="AD"/>
      </p:ext>
    </p:extLst>
  </p:cmAuthor>
  <p:cmAuthor id="3" name="Jeremy Knox" initials="JK" lastIdx="1" clrIdx="2">
    <p:extLst>
      <p:ext uri="{19B8F6BF-5375-455C-9EA6-DF929625EA0E}">
        <p15:presenceInfo xmlns:p15="http://schemas.microsoft.com/office/powerpoint/2012/main" userId="S::j.knox@wellcome.ac.uk::739f3d38-c6d4-4fe8-9399-3f0523b5184b" providerId="AD"/>
      </p:ext>
    </p:extLst>
  </p:cmAuthor>
  <p:cmAuthor id="4" name="William Hall" initials="WH" lastIdx="4" clrIdx="3">
    <p:extLst>
      <p:ext uri="{19B8F6BF-5375-455C-9EA6-DF929625EA0E}">
        <p15:presenceInfo xmlns:p15="http://schemas.microsoft.com/office/powerpoint/2012/main" userId="S::w.hall@wellcome.ac.uk::923573c2-f93e-4676-b21d-00621ce9cf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A035"/>
    <a:srgbClr val="9CD7E5"/>
    <a:srgbClr val="B2001D"/>
    <a:srgbClr val="B2011E"/>
    <a:srgbClr val="1571F2"/>
    <a:srgbClr val="40120D"/>
    <a:srgbClr val="2A522C"/>
    <a:srgbClr val="004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528ACE-9B27-4BA1-BF1F-BFA7D526DD7A}" v="22" dt="2023-03-21T14:34:37.125"/>
    <p1510:client id="{22499250-A863-BE35-70CC-2966573D5F77}" v="2" dt="2023-04-12T09:21:58.718"/>
    <p1510:client id="{7FAF2104-16FC-E010-4F5A-8FB031E9731D}" v="3" dt="2023-03-21T10:03:51.525"/>
    <p1510:client id="{D867972D-C6BE-87A3-834E-62186115E2D7}" v="12" dt="2023-03-21T10:54:21.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80" d="100"/>
          <a:sy n="80" d="100"/>
        </p:scale>
        <p:origin x="7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yla Deverson" userId="S::l.deverson@wellcome.ac.uk::a7cd20ea-b776-42c5-b2ff-e92f63bd4dd8" providerId="AD" clId="Web-{22499250-A863-BE35-70CC-2966573D5F77}"/>
    <pc:docChg chg="modSld">
      <pc:chgData name="Layla Deverson" userId="S::l.deverson@wellcome.ac.uk::a7cd20ea-b776-42c5-b2ff-e92f63bd4dd8" providerId="AD" clId="Web-{22499250-A863-BE35-70CC-2966573D5F77}" dt="2023-04-12T09:21:58.718" v="1" actId="20577"/>
      <pc:docMkLst>
        <pc:docMk/>
      </pc:docMkLst>
      <pc:sldChg chg="modSp">
        <pc:chgData name="Layla Deverson" userId="S::l.deverson@wellcome.ac.uk::a7cd20ea-b776-42c5-b2ff-e92f63bd4dd8" providerId="AD" clId="Web-{22499250-A863-BE35-70CC-2966573D5F77}" dt="2023-04-12T09:21:58.718" v="1" actId="20577"/>
        <pc:sldMkLst>
          <pc:docMk/>
          <pc:sldMk cId="1185689898" sldId="403"/>
        </pc:sldMkLst>
        <pc:spChg chg="mod">
          <ac:chgData name="Layla Deverson" userId="S::l.deverson@wellcome.ac.uk::a7cd20ea-b776-42c5-b2ff-e92f63bd4dd8" providerId="AD" clId="Web-{22499250-A863-BE35-70CC-2966573D5F77}" dt="2023-04-12T09:21:58.718" v="1" actId="20577"/>
          <ac:spMkLst>
            <pc:docMk/>
            <pc:sldMk cId="1185689898" sldId="403"/>
            <ac:spMk id="3" creationId="{53D4034B-716B-4D69-9A29-1CD008C0F5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BEB45-C1F7-45B5-93BE-5E99D48F86B6}" type="datetimeFigureOut">
              <a:rPr lang="en-GB" smtClean="0"/>
              <a:t>12/04/2023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F39CF-66C3-462C-B959-0D5E3C3CE7EA}" type="slidenum">
              <a:rPr lang="en-GB" smtClean="0"/>
              <a:t>‹#›</a:t>
            </a:fld>
            <a:endParaRPr lang="en-GB"/>
          </a:p>
        </p:txBody>
      </p:sp>
    </p:spTree>
    <p:extLst>
      <p:ext uri="{BB962C8B-B14F-4D97-AF65-F5344CB8AC3E}">
        <p14:creationId xmlns:p14="http://schemas.microsoft.com/office/powerpoint/2010/main" val="2907228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Natalie </a:t>
            </a:r>
          </a:p>
        </p:txBody>
      </p:sp>
      <p:sp>
        <p:nvSpPr>
          <p:cNvPr id="4" name="Slide Number Placeholder 3"/>
          <p:cNvSpPr>
            <a:spLocks noGrp="1"/>
          </p:cNvSpPr>
          <p:nvPr>
            <p:ph type="sldNum" sz="quarter" idx="5"/>
          </p:nvPr>
        </p:nvSpPr>
        <p:spPr/>
        <p:txBody>
          <a:bodyPr/>
          <a:lstStyle/>
          <a:p>
            <a:fld id="{1CAF39CF-66C3-462C-B959-0D5E3C3CE7EA}" type="slidenum">
              <a:rPr lang="en-GB" smtClean="0"/>
              <a:t>3</a:t>
            </a:fld>
            <a:endParaRPr lang="en-GB"/>
          </a:p>
        </p:txBody>
      </p:sp>
    </p:spTree>
    <p:extLst>
      <p:ext uri="{BB962C8B-B14F-4D97-AF65-F5344CB8AC3E}">
        <p14:creationId xmlns:p14="http://schemas.microsoft.com/office/powerpoint/2010/main" val="2401590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AF39CF-66C3-462C-B959-0D5E3C3CE7EA}" type="slidenum">
              <a:rPr lang="en-GB" smtClean="0"/>
              <a:t>4</a:t>
            </a:fld>
            <a:endParaRPr lang="en-GB"/>
          </a:p>
        </p:txBody>
      </p:sp>
    </p:spTree>
    <p:extLst>
      <p:ext uri="{BB962C8B-B14F-4D97-AF65-F5344CB8AC3E}">
        <p14:creationId xmlns:p14="http://schemas.microsoft.com/office/powerpoint/2010/main" val="157106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endParaRPr lang="en-GB">
              <a:solidFill>
                <a:srgbClr val="242424"/>
              </a:solidFill>
              <a:latin typeface="-apple-system"/>
            </a:endParaRPr>
          </a:p>
        </p:txBody>
      </p:sp>
      <p:sp>
        <p:nvSpPr>
          <p:cNvPr id="4" name="Slide Number Placeholder 3"/>
          <p:cNvSpPr>
            <a:spLocks noGrp="1"/>
          </p:cNvSpPr>
          <p:nvPr>
            <p:ph type="sldNum" sz="quarter" idx="5"/>
          </p:nvPr>
        </p:nvSpPr>
        <p:spPr/>
        <p:txBody>
          <a:bodyPr/>
          <a:lstStyle/>
          <a:p>
            <a:fld id="{1CAF39CF-66C3-462C-B959-0D5E3C3CE7EA}" type="slidenum">
              <a:rPr lang="en-GB" smtClean="0"/>
              <a:t>11</a:t>
            </a:fld>
            <a:endParaRPr lang="en-GB"/>
          </a:p>
        </p:txBody>
      </p:sp>
    </p:spTree>
    <p:extLst>
      <p:ext uri="{BB962C8B-B14F-4D97-AF65-F5344CB8AC3E}">
        <p14:creationId xmlns:p14="http://schemas.microsoft.com/office/powerpoint/2010/main" val="51546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endParaRPr lang="en-GB">
              <a:solidFill>
                <a:srgbClr val="242424"/>
              </a:solidFill>
              <a:latin typeface="-apple-system"/>
            </a:endParaRPr>
          </a:p>
        </p:txBody>
      </p:sp>
      <p:sp>
        <p:nvSpPr>
          <p:cNvPr id="4" name="Slide Number Placeholder 3"/>
          <p:cNvSpPr>
            <a:spLocks noGrp="1"/>
          </p:cNvSpPr>
          <p:nvPr>
            <p:ph type="sldNum" sz="quarter" idx="5"/>
          </p:nvPr>
        </p:nvSpPr>
        <p:spPr/>
        <p:txBody>
          <a:bodyPr/>
          <a:lstStyle/>
          <a:p>
            <a:fld id="{1CAF39CF-66C3-462C-B959-0D5E3C3CE7EA}" type="slidenum">
              <a:rPr lang="en-GB" smtClean="0"/>
              <a:t>12</a:t>
            </a:fld>
            <a:endParaRPr lang="en-GB"/>
          </a:p>
        </p:txBody>
      </p:sp>
    </p:spTree>
    <p:extLst>
      <p:ext uri="{BB962C8B-B14F-4D97-AF65-F5344CB8AC3E}">
        <p14:creationId xmlns:p14="http://schemas.microsoft.com/office/powerpoint/2010/main" val="23817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endParaRPr lang="en-GB">
              <a:solidFill>
                <a:srgbClr val="242424"/>
              </a:solidFill>
              <a:latin typeface="-apple-system"/>
            </a:endParaRPr>
          </a:p>
        </p:txBody>
      </p:sp>
      <p:sp>
        <p:nvSpPr>
          <p:cNvPr id="4" name="Slide Number Placeholder 3"/>
          <p:cNvSpPr>
            <a:spLocks noGrp="1"/>
          </p:cNvSpPr>
          <p:nvPr>
            <p:ph type="sldNum" sz="quarter" idx="5"/>
          </p:nvPr>
        </p:nvSpPr>
        <p:spPr/>
        <p:txBody>
          <a:bodyPr/>
          <a:lstStyle/>
          <a:p>
            <a:fld id="{1CAF39CF-66C3-462C-B959-0D5E3C3CE7EA}" type="slidenum">
              <a:rPr lang="en-GB" smtClean="0"/>
              <a:t>13</a:t>
            </a:fld>
            <a:endParaRPr lang="en-GB"/>
          </a:p>
        </p:txBody>
      </p:sp>
    </p:spTree>
    <p:extLst>
      <p:ext uri="{BB962C8B-B14F-4D97-AF65-F5344CB8AC3E}">
        <p14:creationId xmlns:p14="http://schemas.microsoft.com/office/powerpoint/2010/main" val="318229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endParaRPr lang="en-GB">
              <a:solidFill>
                <a:srgbClr val="242424"/>
              </a:solidFill>
              <a:latin typeface="-apple-system"/>
            </a:endParaRPr>
          </a:p>
        </p:txBody>
      </p:sp>
      <p:sp>
        <p:nvSpPr>
          <p:cNvPr id="4" name="Slide Number Placeholder 3"/>
          <p:cNvSpPr>
            <a:spLocks noGrp="1"/>
          </p:cNvSpPr>
          <p:nvPr>
            <p:ph type="sldNum" sz="quarter" idx="5"/>
          </p:nvPr>
        </p:nvSpPr>
        <p:spPr/>
        <p:txBody>
          <a:bodyPr/>
          <a:lstStyle/>
          <a:p>
            <a:fld id="{1CAF39CF-66C3-462C-B959-0D5E3C3CE7EA}" type="slidenum">
              <a:rPr lang="en-GB" smtClean="0"/>
              <a:t>14</a:t>
            </a:fld>
            <a:endParaRPr lang="en-GB"/>
          </a:p>
        </p:txBody>
      </p:sp>
    </p:spTree>
    <p:extLst>
      <p:ext uri="{BB962C8B-B14F-4D97-AF65-F5344CB8AC3E}">
        <p14:creationId xmlns:p14="http://schemas.microsoft.com/office/powerpoint/2010/main" val="113194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endParaRPr lang="en-GB">
              <a:solidFill>
                <a:srgbClr val="242424"/>
              </a:solidFill>
              <a:latin typeface="-apple-system"/>
            </a:endParaRPr>
          </a:p>
        </p:txBody>
      </p:sp>
      <p:sp>
        <p:nvSpPr>
          <p:cNvPr id="4" name="Slide Number Placeholder 3"/>
          <p:cNvSpPr>
            <a:spLocks noGrp="1"/>
          </p:cNvSpPr>
          <p:nvPr>
            <p:ph type="sldNum" sz="quarter" idx="5"/>
          </p:nvPr>
        </p:nvSpPr>
        <p:spPr/>
        <p:txBody>
          <a:bodyPr/>
          <a:lstStyle/>
          <a:p>
            <a:fld id="{1CAF39CF-66C3-462C-B959-0D5E3C3CE7EA}" type="slidenum">
              <a:rPr lang="en-GB" smtClean="0"/>
              <a:t>15</a:t>
            </a:fld>
            <a:endParaRPr lang="en-GB"/>
          </a:p>
        </p:txBody>
      </p:sp>
    </p:spTree>
    <p:extLst>
      <p:ext uri="{BB962C8B-B14F-4D97-AF65-F5344CB8AC3E}">
        <p14:creationId xmlns:p14="http://schemas.microsoft.com/office/powerpoint/2010/main" val="16845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ale green">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a:t>Click to 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6700" y="0"/>
            <a:ext cx="5827713"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D294A9B4-CB94-4A4E-BA76-9936BBE74EC3}"/>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8041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_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206" y="881172"/>
            <a:ext cx="4536000" cy="1282402"/>
          </a:xfrm>
        </p:spPr>
        <p:txBody>
          <a:bodyPr/>
          <a:lstStyle>
            <a:lvl1pPr>
              <a:defRPr>
                <a:solidFill>
                  <a:schemeClr val="bg2"/>
                </a:solidFill>
              </a:defRPr>
            </a:lvl1pPr>
          </a:lstStyle>
          <a:p>
            <a:r>
              <a:rPr lang="en-US"/>
              <a:t>Click to add title</a:t>
            </a:r>
          </a:p>
        </p:txBody>
      </p:sp>
      <p:sp>
        <p:nvSpPr>
          <p:cNvPr id="4" name="Date Placeholder 3"/>
          <p:cNvSpPr>
            <a:spLocks noGrp="1"/>
          </p:cNvSpPr>
          <p:nvPr>
            <p:ph type="dt" sz="half" idx="10"/>
          </p:nvPr>
        </p:nvSpPr>
        <p:spPr/>
        <p:txBody>
          <a:bodyPr/>
          <a:lstStyle>
            <a:lvl1pPr>
              <a:defRPr>
                <a:solidFill>
                  <a:schemeClr val="bg1"/>
                </a:solidFill>
              </a:defRPr>
            </a:lvl1pPr>
          </a:lstStyle>
          <a:p>
            <a:fld id="{BE6CB85F-6AC1-4DD5-A9E9-947E0A4C2FB1}" type="datetime1">
              <a:rPr lang="en-GB" smtClean="0"/>
              <a:pPr/>
              <a:t>12/04/2023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err="1"/>
              <a:t>wellcome.org</a:t>
            </a:r>
            <a:r>
              <a:rPr lang="en-GB"/>
              <a:t>  |  @</a:t>
            </a:r>
            <a:r>
              <a:rPr lang="en-GB" err="1"/>
              <a:t>wellcometrust</a:t>
            </a:r>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EF9AD68-5327-4FA6-9851-A953E7042653}" type="slidenum">
              <a:rPr lang="en-GB" smtClean="0"/>
              <a:pPr/>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ext Placeholder 9">
            <a:extLst>
              <a:ext uri="{FF2B5EF4-FFF2-40B4-BE49-F238E27FC236}">
                <a16:creationId xmlns:a16="http://schemas.microsoft.com/office/drawing/2014/main" id="{7E8D806A-BF7C-694B-94A0-278AF4C04B75}"/>
              </a:ext>
            </a:extLst>
          </p:cNvPr>
          <p:cNvSpPr>
            <a:spLocks noGrp="1"/>
          </p:cNvSpPr>
          <p:nvPr>
            <p:ph type="body" sz="quarter" idx="13"/>
          </p:nvPr>
        </p:nvSpPr>
        <p:spPr>
          <a:xfrm>
            <a:off x="5665449" y="881172"/>
            <a:ext cx="8262000" cy="7262113"/>
          </a:xfrm>
        </p:spPr>
        <p:txBody>
          <a:bodyPr/>
          <a:lstStyle>
            <a:lvl1pPr>
              <a:lnSpc>
                <a:spcPts val="3600"/>
              </a:lnSpc>
              <a:defRPr sz="2600" b="0">
                <a:solidFill>
                  <a:schemeClr val="bg1"/>
                </a:solidFill>
              </a:defRPr>
            </a:lvl1pPr>
            <a:lvl2pPr>
              <a:lnSpc>
                <a:spcPts val="3600"/>
              </a:lnSpc>
              <a:defRPr sz="2600" b="0">
                <a:solidFill>
                  <a:schemeClr val="bg1"/>
                </a:solidFill>
              </a:defRPr>
            </a:lvl2pPr>
            <a:lvl3pPr>
              <a:lnSpc>
                <a:spcPts val="3600"/>
              </a:lnSpc>
              <a:defRPr sz="2600"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409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s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206" y="881172"/>
            <a:ext cx="4536000" cy="1282402"/>
          </a:xfrm>
        </p:spPr>
        <p:txBody>
          <a:bodyPr/>
          <a:lstStyle>
            <a:lvl1pPr>
              <a:defRPr>
                <a:solidFill>
                  <a:schemeClr val="tx2"/>
                </a:solidFill>
              </a:defRPr>
            </a:lvl1pPr>
          </a:lstStyle>
          <a:p>
            <a:r>
              <a:rPr lang="en-US"/>
              <a:t>Click to add title</a:t>
            </a:r>
          </a:p>
        </p:txBody>
      </p:sp>
      <p:sp>
        <p:nvSpPr>
          <p:cNvPr id="4" name="Date Placeholder 3"/>
          <p:cNvSpPr>
            <a:spLocks noGrp="1"/>
          </p:cNvSpPr>
          <p:nvPr>
            <p:ph type="dt" sz="half" idx="10"/>
          </p:nvPr>
        </p:nvSpPr>
        <p:spPr>
          <a:xfrm>
            <a:off x="13167206" y="8461372"/>
            <a:ext cx="2520000" cy="276999"/>
          </a:xfrm>
        </p:spPr>
        <p:txBody>
          <a:bodyPr/>
          <a:lstStyle>
            <a:lvl1pPr>
              <a:defRPr>
                <a:solidFill>
                  <a:schemeClr val="tx2"/>
                </a:solidFill>
              </a:defRPr>
            </a:lvl1pPr>
          </a:lstStyle>
          <a:p>
            <a:fld id="{BE6CB85F-6AC1-4DD5-A9E9-947E0A4C2FB1}" type="datetime1">
              <a:rPr lang="en-GB" smtClean="0"/>
              <a:pPr/>
              <a:t>12/04/2023</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r>
              <a:rPr lang="en-GB" err="1"/>
              <a:t>wellcome.org</a:t>
            </a:r>
            <a:r>
              <a:rPr lang="en-GB"/>
              <a:t>  |  @</a:t>
            </a:r>
            <a:r>
              <a:rPr lang="en-GB" err="1"/>
              <a:t>wellcometrust</a:t>
            </a:r>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EF9AD68-5327-4FA6-9851-A953E7042653}" type="slidenum">
              <a:rPr lang="en-GB" smtClean="0"/>
              <a:pPr/>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Text Placeholder 9">
            <a:extLst>
              <a:ext uri="{FF2B5EF4-FFF2-40B4-BE49-F238E27FC236}">
                <a16:creationId xmlns:a16="http://schemas.microsoft.com/office/drawing/2014/main" id="{CDD387B4-3C27-4B80-8BAC-48D4A07D6394}"/>
              </a:ext>
            </a:extLst>
          </p:cNvPr>
          <p:cNvSpPr>
            <a:spLocks noGrp="1"/>
          </p:cNvSpPr>
          <p:nvPr>
            <p:ph type="body" sz="quarter" idx="13"/>
          </p:nvPr>
        </p:nvSpPr>
        <p:spPr>
          <a:xfrm>
            <a:off x="5665449" y="2219587"/>
            <a:ext cx="4680000" cy="5837173"/>
          </a:xfrm>
        </p:spPr>
        <p:txBody>
          <a:bodyPr/>
          <a:lstStyle>
            <a:lvl1pPr>
              <a:defRPr sz="2600">
                <a:solidFill>
                  <a:schemeClr val="tx1"/>
                </a:solidFill>
              </a:defRPr>
            </a:lvl1pPr>
            <a:lvl2pPr>
              <a:defRPr sz="2600">
                <a:solidFill>
                  <a:schemeClr val="tx1"/>
                </a:solidFill>
              </a:defRPr>
            </a:lvl2pPr>
            <a:lvl3pPr>
              <a:defRPr sz="2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a:extLst>
              <a:ext uri="{FF2B5EF4-FFF2-40B4-BE49-F238E27FC236}">
                <a16:creationId xmlns:a16="http://schemas.microsoft.com/office/drawing/2014/main" id="{188D2D89-CF19-4F15-BDAB-5D84B480D0A9}"/>
              </a:ext>
            </a:extLst>
          </p:cNvPr>
          <p:cNvSpPr/>
          <p:nvPr userDrawn="1"/>
        </p:nvSpPr>
        <p:spPr>
          <a:xfrm>
            <a:off x="5665449" y="1995864"/>
            <a:ext cx="46800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7843964-3C73-46B6-B54A-001B8E5010AB}"/>
              </a:ext>
            </a:extLst>
          </p:cNvPr>
          <p:cNvSpPr/>
          <p:nvPr userDrawn="1"/>
        </p:nvSpPr>
        <p:spPr>
          <a:xfrm>
            <a:off x="10755206" y="1995864"/>
            <a:ext cx="49320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9">
            <a:extLst>
              <a:ext uri="{FF2B5EF4-FFF2-40B4-BE49-F238E27FC236}">
                <a16:creationId xmlns:a16="http://schemas.microsoft.com/office/drawing/2014/main" id="{2C772EBD-AF45-4D9C-9E09-B837E422350E}"/>
              </a:ext>
            </a:extLst>
          </p:cNvPr>
          <p:cNvSpPr>
            <a:spLocks noGrp="1"/>
          </p:cNvSpPr>
          <p:nvPr>
            <p:ph type="body" sz="quarter" idx="14"/>
          </p:nvPr>
        </p:nvSpPr>
        <p:spPr>
          <a:xfrm>
            <a:off x="10755206" y="2219587"/>
            <a:ext cx="4932000" cy="5837173"/>
          </a:xfrm>
        </p:spPr>
        <p:txBody>
          <a:bodyPr/>
          <a:lstStyle>
            <a:lvl1pPr>
              <a:defRPr sz="2600">
                <a:solidFill>
                  <a:schemeClr val="tx1"/>
                </a:solidFill>
              </a:defRPr>
            </a:lvl1pPr>
            <a:lvl2pPr>
              <a:defRPr sz="2600">
                <a:solidFill>
                  <a:schemeClr val="tx1"/>
                </a:solidFill>
              </a:defRPr>
            </a:lvl2pPr>
            <a:lvl3pPr>
              <a:defRPr sz="2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937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4296FAB-2728-4F83-929A-DC337ACA493F}"/>
              </a:ext>
            </a:extLst>
          </p:cNvPr>
          <p:cNvSpPr>
            <a:spLocks noGrp="1"/>
          </p:cNvSpPr>
          <p:nvPr>
            <p:ph type="pic" sz="quarter" idx="14"/>
          </p:nvPr>
        </p:nvSpPr>
        <p:spPr>
          <a:xfrm>
            <a:off x="6920809" y="0"/>
            <a:ext cx="9333604" cy="9144000"/>
          </a:xfrm>
          <a:custGeom>
            <a:avLst/>
            <a:gdLst>
              <a:gd name="connsiteX0" fmla="*/ 2235659 w 9333604"/>
              <a:gd name="connsiteY0" fmla="*/ 0 h 9144000"/>
              <a:gd name="connsiteX1" fmla="*/ 9333604 w 9333604"/>
              <a:gd name="connsiteY1" fmla="*/ 0 h 9144000"/>
              <a:gd name="connsiteX2" fmla="*/ 9333604 w 9333604"/>
              <a:gd name="connsiteY2" fmla="*/ 9144000 h 9144000"/>
              <a:gd name="connsiteX3" fmla="*/ 0 w 9333604"/>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9333604" h="9144000">
                <a:moveTo>
                  <a:pt x="2235659" y="0"/>
                </a:moveTo>
                <a:lnTo>
                  <a:pt x="9333604" y="0"/>
                </a:lnTo>
                <a:lnTo>
                  <a:pt x="9333604" y="9144000"/>
                </a:lnTo>
                <a:lnTo>
                  <a:pt x="0" y="9144000"/>
                </a:lnTo>
                <a:close/>
              </a:path>
            </a:pathLst>
          </a:custGeom>
          <a:solidFill>
            <a:schemeClr val="bg1">
              <a:lumMod val="75000"/>
            </a:schemeClr>
          </a:solidFill>
        </p:spPr>
        <p:txBody>
          <a:bodyPr wrap="square" anchor="ctr" anchorCtr="1">
            <a:noAutofit/>
          </a:bodyPr>
          <a:lstStyle>
            <a:lvl1pPr algn="ctr">
              <a:defRPr/>
            </a:lvl1pPr>
          </a:lstStyle>
          <a:p>
            <a:r>
              <a:rPr lang="en-US"/>
              <a:t>Click icon to add picture</a:t>
            </a:r>
            <a:endParaRPr lang="en-GB"/>
          </a:p>
        </p:txBody>
      </p:sp>
      <p:sp>
        <p:nvSpPr>
          <p:cNvPr id="2" name="Title 1"/>
          <p:cNvSpPr>
            <a:spLocks noGrp="1"/>
          </p:cNvSpPr>
          <p:nvPr>
            <p:ph type="title" hasCustomPrompt="1"/>
          </p:nvPr>
        </p:nvSpPr>
        <p:spPr>
          <a:xfrm>
            <a:off x="567206" y="881172"/>
            <a:ext cx="7236000" cy="641201"/>
          </a:xfrm>
        </p:spPr>
        <p:txBody>
          <a:bodyPr/>
          <a:lstStyle>
            <a:lvl1pPr>
              <a:defRPr/>
            </a:lvl1pPr>
          </a:lstStyle>
          <a:p>
            <a:r>
              <a:rPr lang="en-US"/>
              <a:t>Click to add title</a:t>
            </a:r>
          </a:p>
        </p:txBody>
      </p:sp>
      <p:sp>
        <p:nvSpPr>
          <p:cNvPr id="5" name="Footer Placeholder 4"/>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CDD387B4-3C27-4B80-8BAC-48D4A07D6394}"/>
              </a:ext>
            </a:extLst>
          </p:cNvPr>
          <p:cNvSpPr>
            <a:spLocks noGrp="1"/>
          </p:cNvSpPr>
          <p:nvPr>
            <p:ph type="body" sz="quarter" idx="13"/>
          </p:nvPr>
        </p:nvSpPr>
        <p:spPr>
          <a:xfrm>
            <a:off x="567206" y="2815129"/>
            <a:ext cx="6300000" cy="5241631"/>
          </a:xfrm>
        </p:spPr>
        <p:txBody>
          <a:bodyPr/>
          <a:lstStyle>
            <a:lvl1pPr>
              <a:defRPr sz="2600">
                <a:solidFill>
                  <a:schemeClr val="tx1"/>
                </a:solidFill>
              </a:defRPr>
            </a:lvl1pPr>
            <a:lvl2pPr>
              <a:defRPr sz="2600">
                <a:solidFill>
                  <a:schemeClr val="tx1"/>
                </a:solidFill>
              </a:defRPr>
            </a:lvl2pPr>
            <a:lvl3pPr>
              <a:defRPr sz="2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a:extLst>
              <a:ext uri="{FF2B5EF4-FFF2-40B4-BE49-F238E27FC236}">
                <a16:creationId xmlns:a16="http://schemas.microsoft.com/office/drawing/2014/main" id="{B419CA2D-E1EE-3B49-B41B-622DCF09E6CB}"/>
              </a:ext>
            </a:extLst>
          </p:cNvPr>
          <p:cNvSpPr txBox="1"/>
          <p:nvPr userDrawn="1"/>
        </p:nvSpPr>
        <p:spPr>
          <a:xfrm>
            <a:off x="16629882" y="-51630"/>
            <a:ext cx="3864964" cy="2506804"/>
          </a:xfrm>
          <a:prstGeom prst="rect">
            <a:avLst/>
          </a:prstGeom>
          <a:solidFill>
            <a:srgbClr val="FFFF00"/>
          </a:solidFill>
        </p:spPr>
        <p:txBody>
          <a:bodyPr wrap="square" lIns="144000" tIns="144000" rIns="144000" bIns="144000" rtlCol="0">
            <a:spAutoFit/>
          </a:bodyPr>
          <a:lstStyle/>
          <a:p>
            <a:r>
              <a:rPr lang="en-GB" b="1"/>
              <a:t>TO CROP A PICTURE:</a:t>
            </a:r>
          </a:p>
          <a:p>
            <a:pPr marL="342900" indent="-342900">
              <a:buFont typeface="+mj-lt"/>
              <a:buAutoNum type="arabicPeriod"/>
            </a:pPr>
            <a:r>
              <a:rPr lang="en-GB"/>
              <a:t>Select the image, right click and select ‘</a:t>
            </a:r>
            <a:r>
              <a:rPr lang="en-GB" b="1"/>
              <a:t>Crop</a:t>
            </a:r>
            <a:r>
              <a:rPr lang="en-GB"/>
              <a:t>’</a:t>
            </a:r>
          </a:p>
          <a:p>
            <a:pPr marL="342900" indent="-342900">
              <a:buFont typeface="+mj-lt"/>
              <a:buAutoNum type="arabicPeriod"/>
            </a:pPr>
            <a:r>
              <a:rPr lang="en-GB"/>
              <a:t>This will allow you to scale and move the image within the image area</a:t>
            </a:r>
          </a:p>
          <a:p>
            <a:pPr marL="342900" indent="-342900">
              <a:buFont typeface="+mj-lt"/>
              <a:buAutoNum type="arabicPeriod"/>
            </a:pPr>
            <a:r>
              <a:rPr lang="en-GB"/>
              <a:t>Click off the image to set in position</a:t>
            </a:r>
          </a:p>
        </p:txBody>
      </p:sp>
      <p:sp>
        <p:nvSpPr>
          <p:cNvPr id="9" name="Footer Placeholder 3">
            <a:extLst>
              <a:ext uri="{FF2B5EF4-FFF2-40B4-BE49-F238E27FC236}">
                <a16:creationId xmlns:a16="http://schemas.microsoft.com/office/drawing/2014/main" id="{7EC64D88-5855-9543-B08C-615E20EFF6FD}"/>
              </a:ext>
            </a:extLst>
          </p:cNvPr>
          <p:cNvSpPr txBox="1">
            <a:spLocks/>
          </p:cNvSpPr>
          <p:nvPr userDrawn="1"/>
        </p:nvSpPr>
        <p:spPr>
          <a:xfrm>
            <a:off x="14060851" y="198669"/>
            <a:ext cx="2006464" cy="446276"/>
          </a:xfrm>
          <a:prstGeom prst="rect">
            <a:avLst/>
          </a:prstGeom>
        </p:spPr>
        <p:txBody>
          <a:bodyPr vert="horz" wrap="square" lIns="0" tIns="0" rIns="0" bIns="0" rtlCol="0" anchor="t" anchorCtr="0">
            <a:spAutoFit/>
          </a:bodyPr>
          <a:lstStyle>
            <a:defPPr>
              <a:defRPr lang="en-US"/>
            </a:defPPr>
            <a:lvl1pPr marL="0" algn="l" defTabSz="457200" rtl="0" eaLnBrk="1" latinLnBrk="0" hangingPunct="1">
              <a:defRPr sz="1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GB" sz="1200">
                <a:solidFill>
                  <a:schemeClr val="bg1"/>
                </a:solidFill>
              </a:rPr>
              <a:t>Caption</a:t>
            </a:r>
          </a:p>
          <a:p>
            <a:pPr algn="r">
              <a:spcAft>
                <a:spcPts val="600"/>
              </a:spcAft>
            </a:pPr>
            <a:r>
              <a:rPr lang="en-GB" sz="1200">
                <a:solidFill>
                  <a:schemeClr val="bg1"/>
                </a:solidFill>
              </a:rPr>
              <a:t>Credit: XXXX</a:t>
            </a:r>
          </a:p>
        </p:txBody>
      </p:sp>
    </p:spTree>
    <p:extLst>
      <p:ext uri="{BB962C8B-B14F-4D97-AF65-F5344CB8AC3E}">
        <p14:creationId xmlns:p14="http://schemas.microsoft.com/office/powerpoint/2010/main" val="372963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F3183B5E-B5EC-46CD-93F2-CBFBEA6D0563}"/>
              </a:ext>
            </a:extLst>
          </p:cNvPr>
          <p:cNvSpPr>
            <a:spLocks noGrp="1"/>
          </p:cNvSpPr>
          <p:nvPr>
            <p:ph type="pic" sz="quarter" idx="14"/>
          </p:nvPr>
        </p:nvSpPr>
        <p:spPr>
          <a:xfrm>
            <a:off x="2078485" y="0"/>
            <a:ext cx="14175928" cy="9144000"/>
          </a:xfrm>
          <a:custGeom>
            <a:avLst/>
            <a:gdLst>
              <a:gd name="connsiteX0" fmla="*/ 2233874 w 14175928"/>
              <a:gd name="connsiteY0" fmla="*/ 0 h 9144000"/>
              <a:gd name="connsiteX1" fmla="*/ 14175928 w 14175928"/>
              <a:gd name="connsiteY1" fmla="*/ 0 h 9144000"/>
              <a:gd name="connsiteX2" fmla="*/ 14175928 w 14175928"/>
              <a:gd name="connsiteY2" fmla="*/ 9144000 h 9144000"/>
              <a:gd name="connsiteX3" fmla="*/ 0 w 14175928"/>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14175928" h="9144000">
                <a:moveTo>
                  <a:pt x="2233874" y="0"/>
                </a:moveTo>
                <a:lnTo>
                  <a:pt x="14175928" y="0"/>
                </a:lnTo>
                <a:lnTo>
                  <a:pt x="14175928" y="9144000"/>
                </a:lnTo>
                <a:lnTo>
                  <a:pt x="0" y="9144000"/>
                </a:lnTo>
                <a:close/>
              </a:path>
            </a:pathLst>
          </a:custGeom>
          <a:solidFill>
            <a:schemeClr val="bg1">
              <a:lumMod val="75000"/>
            </a:schemeClr>
          </a:solidFill>
        </p:spPr>
        <p:txBody>
          <a:bodyPr wrap="square" anchor="ctr" anchorCtr="1">
            <a:noAutofit/>
          </a:bodyPr>
          <a:lstStyle>
            <a:lvl1pPr algn="ctr">
              <a:defRPr/>
            </a:lvl1pPr>
          </a:lstStyle>
          <a:p>
            <a:r>
              <a:rPr lang="en-US"/>
              <a:t>Click icon to add picture</a:t>
            </a:r>
            <a:endParaRPr lang="en-GB"/>
          </a:p>
        </p:txBody>
      </p:sp>
      <p:sp>
        <p:nvSpPr>
          <p:cNvPr id="18" name="Text Placeholder 17">
            <a:extLst>
              <a:ext uri="{FF2B5EF4-FFF2-40B4-BE49-F238E27FC236}">
                <a16:creationId xmlns:a16="http://schemas.microsoft.com/office/drawing/2014/main" id="{BAC22C48-1B53-4E47-BA9A-B7209525CA5C}"/>
              </a:ext>
            </a:extLst>
          </p:cNvPr>
          <p:cNvSpPr>
            <a:spLocks noGrp="1"/>
          </p:cNvSpPr>
          <p:nvPr>
            <p:ph type="body" sz="quarter" idx="13"/>
          </p:nvPr>
        </p:nvSpPr>
        <p:spPr>
          <a:xfrm>
            <a:off x="567206" y="507539"/>
            <a:ext cx="3320252" cy="4752000"/>
          </a:xfrm>
          <a:prstGeom prst="rect">
            <a:avLst/>
          </a:prstGeom>
          <a:noFill/>
        </p:spPr>
        <p:txBody>
          <a:bodyPr wrap="square">
            <a:noAutofit/>
          </a:bodyPr>
          <a:lstStyle>
            <a:lvl1pPr>
              <a:lnSpc>
                <a:spcPct val="100000"/>
              </a:lnSpc>
              <a:spcAft>
                <a:spcPts val="1000"/>
              </a:spcAft>
              <a:defRPr sz="2600" b="0">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TextBox 3">
            <a:extLst>
              <a:ext uri="{FF2B5EF4-FFF2-40B4-BE49-F238E27FC236}">
                <a16:creationId xmlns:a16="http://schemas.microsoft.com/office/drawing/2014/main" id="{DF1D7E95-977F-2E45-9B01-C5DD39D42FDC}"/>
              </a:ext>
            </a:extLst>
          </p:cNvPr>
          <p:cNvSpPr txBox="1"/>
          <p:nvPr userDrawn="1"/>
        </p:nvSpPr>
        <p:spPr>
          <a:xfrm>
            <a:off x="16629882" y="-51630"/>
            <a:ext cx="3864964" cy="2506804"/>
          </a:xfrm>
          <a:prstGeom prst="rect">
            <a:avLst/>
          </a:prstGeom>
          <a:solidFill>
            <a:srgbClr val="FFFF00"/>
          </a:solidFill>
        </p:spPr>
        <p:txBody>
          <a:bodyPr wrap="square" lIns="144000" tIns="144000" rIns="144000" bIns="144000" rtlCol="0">
            <a:spAutoFit/>
          </a:bodyPr>
          <a:lstStyle/>
          <a:p>
            <a:r>
              <a:rPr lang="en-GB" b="1"/>
              <a:t>TO CROP A PICTURE:</a:t>
            </a:r>
          </a:p>
          <a:p>
            <a:pPr marL="342900" indent="-342900">
              <a:buFont typeface="+mj-lt"/>
              <a:buAutoNum type="arabicPeriod"/>
            </a:pPr>
            <a:r>
              <a:rPr lang="en-GB"/>
              <a:t>Select the image, right click and select ‘</a:t>
            </a:r>
            <a:r>
              <a:rPr lang="en-GB" b="1"/>
              <a:t>Crop</a:t>
            </a:r>
            <a:r>
              <a:rPr lang="en-GB"/>
              <a:t>’</a:t>
            </a:r>
          </a:p>
          <a:p>
            <a:pPr marL="342900" indent="-342900">
              <a:buFont typeface="+mj-lt"/>
              <a:buAutoNum type="arabicPeriod"/>
            </a:pPr>
            <a:r>
              <a:rPr lang="en-GB"/>
              <a:t>This will allow you to scale and move the image within the image area</a:t>
            </a:r>
          </a:p>
          <a:p>
            <a:pPr marL="342900" indent="-342900">
              <a:buFont typeface="+mj-lt"/>
              <a:buAutoNum type="arabicPeriod"/>
            </a:pPr>
            <a:r>
              <a:rPr lang="en-GB"/>
              <a:t>Click off the image to set in position</a:t>
            </a:r>
          </a:p>
        </p:txBody>
      </p:sp>
      <p:sp>
        <p:nvSpPr>
          <p:cNvPr id="5" name="Footer Placeholder 3">
            <a:extLst>
              <a:ext uri="{FF2B5EF4-FFF2-40B4-BE49-F238E27FC236}">
                <a16:creationId xmlns:a16="http://schemas.microsoft.com/office/drawing/2014/main" id="{41C9F717-9902-AC41-97AA-416C1F6C3510}"/>
              </a:ext>
            </a:extLst>
          </p:cNvPr>
          <p:cNvSpPr txBox="1">
            <a:spLocks/>
          </p:cNvSpPr>
          <p:nvPr userDrawn="1"/>
        </p:nvSpPr>
        <p:spPr>
          <a:xfrm>
            <a:off x="14060851" y="198669"/>
            <a:ext cx="2006464" cy="446276"/>
          </a:xfrm>
          <a:prstGeom prst="rect">
            <a:avLst/>
          </a:prstGeom>
        </p:spPr>
        <p:txBody>
          <a:bodyPr vert="horz" wrap="square" lIns="0" tIns="0" rIns="0" bIns="0" rtlCol="0" anchor="t" anchorCtr="0">
            <a:spAutoFit/>
          </a:bodyPr>
          <a:lstStyle>
            <a:defPPr>
              <a:defRPr lang="en-US"/>
            </a:defPPr>
            <a:lvl1pPr marL="0" algn="l" defTabSz="457200" rtl="0" eaLnBrk="1" latinLnBrk="0" hangingPunct="1">
              <a:defRPr sz="1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GB" sz="1200">
                <a:solidFill>
                  <a:schemeClr val="bg1"/>
                </a:solidFill>
              </a:rPr>
              <a:t>Caption</a:t>
            </a:r>
          </a:p>
          <a:p>
            <a:pPr algn="r">
              <a:spcAft>
                <a:spcPts val="600"/>
              </a:spcAft>
            </a:pPr>
            <a:r>
              <a:rPr lang="en-GB" sz="1200">
                <a:solidFill>
                  <a:schemeClr val="bg1"/>
                </a:solidFill>
              </a:rPr>
              <a:t>Credit: XXXX</a:t>
            </a:r>
          </a:p>
        </p:txBody>
      </p:sp>
    </p:spTree>
    <p:extLst>
      <p:ext uri="{BB962C8B-B14F-4D97-AF65-F5344CB8AC3E}">
        <p14:creationId xmlns:p14="http://schemas.microsoft.com/office/powerpoint/2010/main" val="49228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leed Pictur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9AC5FA-FF48-BB4B-8CBD-BE34B79E00F8}"/>
              </a:ext>
            </a:extLst>
          </p:cNvPr>
          <p:cNvSpPr>
            <a:spLocks noGrp="1"/>
          </p:cNvSpPr>
          <p:nvPr>
            <p:ph type="pic" sz="quarter" idx="14"/>
          </p:nvPr>
        </p:nvSpPr>
        <p:spPr>
          <a:xfrm>
            <a:off x="0" y="0"/>
            <a:ext cx="16254413" cy="9144000"/>
          </a:xfrm>
          <a:solidFill>
            <a:schemeClr val="bg1">
              <a:lumMod val="75000"/>
            </a:schemeClr>
          </a:solidFill>
        </p:spPr>
        <p:txBody>
          <a:bodyPr/>
          <a:lstStyle/>
          <a:p>
            <a:r>
              <a:rPr lang="en-US"/>
              <a:t>Click icon to add picture</a:t>
            </a:r>
          </a:p>
        </p:txBody>
      </p:sp>
      <p:sp>
        <p:nvSpPr>
          <p:cNvPr id="4" name="TextBox 3">
            <a:extLst>
              <a:ext uri="{FF2B5EF4-FFF2-40B4-BE49-F238E27FC236}">
                <a16:creationId xmlns:a16="http://schemas.microsoft.com/office/drawing/2014/main" id="{A09608D2-2BC1-8D49-8924-98A7AD8B5391}"/>
              </a:ext>
            </a:extLst>
          </p:cNvPr>
          <p:cNvSpPr txBox="1"/>
          <p:nvPr userDrawn="1"/>
        </p:nvSpPr>
        <p:spPr>
          <a:xfrm>
            <a:off x="16629882" y="-51630"/>
            <a:ext cx="3864964" cy="2506804"/>
          </a:xfrm>
          <a:prstGeom prst="rect">
            <a:avLst/>
          </a:prstGeom>
          <a:solidFill>
            <a:srgbClr val="FFFF00"/>
          </a:solidFill>
        </p:spPr>
        <p:txBody>
          <a:bodyPr wrap="square" lIns="144000" tIns="144000" rIns="144000" bIns="144000" rtlCol="0">
            <a:spAutoFit/>
          </a:bodyPr>
          <a:lstStyle/>
          <a:p>
            <a:r>
              <a:rPr lang="en-GB" b="1"/>
              <a:t>TO CROP A PICTURE:</a:t>
            </a:r>
          </a:p>
          <a:p>
            <a:pPr marL="342900" indent="-342900">
              <a:buFont typeface="+mj-lt"/>
              <a:buAutoNum type="arabicPeriod"/>
            </a:pPr>
            <a:r>
              <a:rPr lang="en-GB"/>
              <a:t>Select the image, right click and select ‘</a:t>
            </a:r>
            <a:r>
              <a:rPr lang="en-GB" b="1"/>
              <a:t>Crop</a:t>
            </a:r>
            <a:r>
              <a:rPr lang="en-GB"/>
              <a:t>’</a:t>
            </a:r>
          </a:p>
          <a:p>
            <a:pPr marL="342900" indent="-342900">
              <a:buFont typeface="+mj-lt"/>
              <a:buAutoNum type="arabicPeriod"/>
            </a:pPr>
            <a:r>
              <a:rPr lang="en-GB"/>
              <a:t>This will allow you to scale and move the image within the image area</a:t>
            </a:r>
          </a:p>
          <a:p>
            <a:pPr marL="342900" indent="-342900">
              <a:buFont typeface="+mj-lt"/>
              <a:buAutoNum type="arabicPeriod"/>
            </a:pPr>
            <a:r>
              <a:rPr lang="en-GB"/>
              <a:t>Click off the image to set in position</a:t>
            </a:r>
          </a:p>
        </p:txBody>
      </p:sp>
      <p:sp>
        <p:nvSpPr>
          <p:cNvPr id="8" name="Text Placeholder 4">
            <a:extLst>
              <a:ext uri="{FF2B5EF4-FFF2-40B4-BE49-F238E27FC236}">
                <a16:creationId xmlns:a16="http://schemas.microsoft.com/office/drawing/2014/main" id="{8B3F4D04-647D-6245-B69F-9AB262AD5415}"/>
              </a:ext>
            </a:extLst>
          </p:cNvPr>
          <p:cNvSpPr>
            <a:spLocks noGrp="1"/>
          </p:cNvSpPr>
          <p:nvPr>
            <p:ph type="body" sz="quarter" idx="15"/>
          </p:nvPr>
        </p:nvSpPr>
        <p:spPr>
          <a:xfrm>
            <a:off x="11898301" y="6433860"/>
            <a:ext cx="3942711" cy="2372590"/>
          </a:xfrm>
        </p:spPr>
        <p:txBody>
          <a:bodyPr anchor="ctr"/>
          <a:lstStyle>
            <a:lvl1pPr>
              <a:defRPr sz="3200">
                <a:solidFill>
                  <a:schemeClr val="tx2"/>
                </a:solidFill>
                <a:latin typeface="Wellcome" pitchFamily="2" charset="77"/>
              </a:defRPr>
            </a:lvl1pPr>
          </a:lstStyle>
          <a:p>
            <a:pPr lvl="0"/>
            <a:r>
              <a:rPr lang="en-US"/>
              <a:t>Click to edit Master text styles</a:t>
            </a:r>
          </a:p>
        </p:txBody>
      </p:sp>
      <p:sp>
        <p:nvSpPr>
          <p:cNvPr id="9" name="Footer Placeholder 3">
            <a:extLst>
              <a:ext uri="{FF2B5EF4-FFF2-40B4-BE49-F238E27FC236}">
                <a16:creationId xmlns:a16="http://schemas.microsoft.com/office/drawing/2014/main" id="{1E29C385-6408-4D4E-ABAB-E3E285356F9F}"/>
              </a:ext>
            </a:extLst>
          </p:cNvPr>
          <p:cNvSpPr txBox="1">
            <a:spLocks/>
          </p:cNvSpPr>
          <p:nvPr userDrawn="1"/>
        </p:nvSpPr>
        <p:spPr>
          <a:xfrm>
            <a:off x="14060851" y="198669"/>
            <a:ext cx="2006464" cy="446276"/>
          </a:xfrm>
          <a:prstGeom prst="rect">
            <a:avLst/>
          </a:prstGeom>
        </p:spPr>
        <p:txBody>
          <a:bodyPr vert="horz" wrap="square" lIns="0" tIns="0" rIns="0" bIns="0" rtlCol="0" anchor="t" anchorCtr="0">
            <a:spAutoFit/>
          </a:bodyPr>
          <a:lstStyle>
            <a:defPPr>
              <a:defRPr lang="en-US"/>
            </a:defPPr>
            <a:lvl1pPr marL="0" algn="l" defTabSz="457200" rtl="0" eaLnBrk="1" latinLnBrk="0" hangingPunct="1">
              <a:defRPr sz="1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GB" sz="1200">
                <a:solidFill>
                  <a:schemeClr val="bg1"/>
                </a:solidFill>
              </a:rPr>
              <a:t>Caption</a:t>
            </a:r>
          </a:p>
          <a:p>
            <a:pPr algn="r">
              <a:spcAft>
                <a:spcPts val="600"/>
              </a:spcAft>
            </a:pPr>
            <a:r>
              <a:rPr lang="en-GB" sz="1200">
                <a:solidFill>
                  <a:schemeClr val="bg1"/>
                </a:solidFill>
              </a:rPr>
              <a:t>Credit: XXXX</a:t>
            </a:r>
          </a:p>
        </p:txBody>
      </p:sp>
    </p:spTree>
    <p:extLst>
      <p:ext uri="{BB962C8B-B14F-4D97-AF65-F5344CB8AC3E}">
        <p14:creationId xmlns:p14="http://schemas.microsoft.com/office/powerpoint/2010/main" val="12475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e 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BE6CB85F-6AC1-4DD5-A9E9-947E0A4C2FB1}" type="datetime1">
              <a:rPr lang="en-GB" smtClean="0"/>
              <a:t>12/04/2023</a:t>
            </a:fld>
            <a:endParaRPr lang="en-GB"/>
          </a:p>
        </p:txBody>
      </p:sp>
      <p:sp>
        <p:nvSpPr>
          <p:cNvPr id="5" name="Footer Placeholder 4"/>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Picture Placeholder 11">
            <a:extLst>
              <a:ext uri="{FF2B5EF4-FFF2-40B4-BE49-F238E27FC236}">
                <a16:creationId xmlns:a16="http://schemas.microsoft.com/office/drawing/2014/main" id="{81F4B426-8678-4D81-9AD5-CFC252E23F6A}"/>
              </a:ext>
            </a:extLst>
          </p:cNvPr>
          <p:cNvSpPr>
            <a:spLocks noGrp="1"/>
          </p:cNvSpPr>
          <p:nvPr>
            <p:ph type="pic" sz="quarter" idx="13"/>
          </p:nvPr>
        </p:nvSpPr>
        <p:spPr>
          <a:xfrm>
            <a:off x="567206" y="2654512"/>
            <a:ext cx="2919600" cy="2664000"/>
          </a:xfrm>
          <a:solidFill>
            <a:schemeClr val="bg1">
              <a:lumMod val="75000"/>
            </a:schemeClr>
          </a:solidFill>
        </p:spPr>
        <p:txBody>
          <a:bodyPr anchor="ctr" anchorCtr="1"/>
          <a:lstStyle>
            <a:lvl1pPr algn="ctr">
              <a:defRPr/>
            </a:lvl1pPr>
          </a:lstStyle>
          <a:p>
            <a:r>
              <a:rPr lang="en-US"/>
              <a:t>Click icon to add picture</a:t>
            </a:r>
            <a:endParaRPr lang="en-GB"/>
          </a:p>
        </p:txBody>
      </p:sp>
      <p:sp>
        <p:nvSpPr>
          <p:cNvPr id="15" name="Text Placeholder 14">
            <a:extLst>
              <a:ext uri="{FF2B5EF4-FFF2-40B4-BE49-F238E27FC236}">
                <a16:creationId xmlns:a16="http://schemas.microsoft.com/office/drawing/2014/main" id="{493B2144-1607-4A8F-AC90-D98FB405A102}"/>
              </a:ext>
            </a:extLst>
          </p:cNvPr>
          <p:cNvSpPr>
            <a:spLocks noGrp="1"/>
          </p:cNvSpPr>
          <p:nvPr>
            <p:ph type="body" sz="quarter" idx="14"/>
          </p:nvPr>
        </p:nvSpPr>
        <p:spPr>
          <a:xfrm>
            <a:off x="567206" y="5789490"/>
            <a:ext cx="2919600" cy="2267271"/>
          </a:xfrm>
        </p:spPr>
        <p:txBody>
          <a:bodyPr/>
          <a:lstStyle>
            <a:lvl1pPr>
              <a:defRPr sz="2600">
                <a:solidFill>
                  <a:schemeClr val="tx2"/>
                </a:solidFill>
              </a:defRPr>
            </a:lvl1pPr>
            <a:lvl2pPr>
              <a:defRPr sz="2600">
                <a:solidFill>
                  <a:schemeClr val="tx2"/>
                </a:solidFill>
              </a:defRPr>
            </a:lvl2pPr>
            <a:lvl3pPr>
              <a:defRPr sz="2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1">
            <a:extLst>
              <a:ext uri="{FF2B5EF4-FFF2-40B4-BE49-F238E27FC236}">
                <a16:creationId xmlns:a16="http://schemas.microsoft.com/office/drawing/2014/main" id="{C2A14EED-E0F2-49C1-83BF-4B253DAA43E2}"/>
              </a:ext>
            </a:extLst>
          </p:cNvPr>
          <p:cNvSpPr>
            <a:spLocks noGrp="1"/>
          </p:cNvSpPr>
          <p:nvPr>
            <p:ph type="pic" sz="quarter" idx="15"/>
          </p:nvPr>
        </p:nvSpPr>
        <p:spPr>
          <a:xfrm>
            <a:off x="12320062" y="2654512"/>
            <a:ext cx="2919600" cy="2664000"/>
          </a:xfrm>
          <a:solidFill>
            <a:schemeClr val="bg1">
              <a:lumMod val="75000"/>
            </a:schemeClr>
          </a:solidFill>
        </p:spPr>
        <p:txBody>
          <a:bodyPr anchor="ctr" anchorCtr="1"/>
          <a:lstStyle>
            <a:lvl1pPr algn="ctr">
              <a:defRPr/>
            </a:lvl1pPr>
          </a:lstStyle>
          <a:p>
            <a:r>
              <a:rPr lang="en-US"/>
              <a:t>Click icon to add picture</a:t>
            </a:r>
            <a:endParaRPr lang="en-GB"/>
          </a:p>
        </p:txBody>
      </p:sp>
      <p:sp>
        <p:nvSpPr>
          <p:cNvPr id="17" name="Picture Placeholder 11">
            <a:extLst>
              <a:ext uri="{FF2B5EF4-FFF2-40B4-BE49-F238E27FC236}">
                <a16:creationId xmlns:a16="http://schemas.microsoft.com/office/drawing/2014/main" id="{F9871F07-159F-4B03-BDDE-37EDA4210606}"/>
              </a:ext>
            </a:extLst>
          </p:cNvPr>
          <p:cNvSpPr>
            <a:spLocks noGrp="1"/>
          </p:cNvSpPr>
          <p:nvPr>
            <p:ph type="pic" sz="quarter" idx="16"/>
          </p:nvPr>
        </p:nvSpPr>
        <p:spPr>
          <a:xfrm>
            <a:off x="4484825" y="2654512"/>
            <a:ext cx="2919600" cy="2664000"/>
          </a:xfrm>
          <a:solidFill>
            <a:schemeClr val="bg1">
              <a:lumMod val="75000"/>
            </a:schemeClr>
          </a:solidFill>
        </p:spPr>
        <p:txBody>
          <a:bodyPr anchor="ctr" anchorCtr="1"/>
          <a:lstStyle>
            <a:lvl1pPr algn="ctr">
              <a:defRPr/>
            </a:lvl1pPr>
          </a:lstStyle>
          <a:p>
            <a:r>
              <a:rPr lang="en-US"/>
              <a:t>Click icon to add picture</a:t>
            </a:r>
            <a:endParaRPr lang="en-GB"/>
          </a:p>
        </p:txBody>
      </p:sp>
      <p:sp>
        <p:nvSpPr>
          <p:cNvPr id="18" name="Picture Placeholder 11">
            <a:extLst>
              <a:ext uri="{FF2B5EF4-FFF2-40B4-BE49-F238E27FC236}">
                <a16:creationId xmlns:a16="http://schemas.microsoft.com/office/drawing/2014/main" id="{848015DA-6064-4697-A500-1F6820B8EDF5}"/>
              </a:ext>
            </a:extLst>
          </p:cNvPr>
          <p:cNvSpPr>
            <a:spLocks noGrp="1"/>
          </p:cNvSpPr>
          <p:nvPr>
            <p:ph type="pic" sz="quarter" idx="17"/>
          </p:nvPr>
        </p:nvSpPr>
        <p:spPr>
          <a:xfrm>
            <a:off x="8402444" y="2654512"/>
            <a:ext cx="2919600" cy="2664000"/>
          </a:xfrm>
          <a:solidFill>
            <a:schemeClr val="bg1">
              <a:lumMod val="75000"/>
            </a:schemeClr>
          </a:solidFill>
        </p:spPr>
        <p:txBody>
          <a:bodyPr anchor="ctr" anchorCtr="1"/>
          <a:lstStyle>
            <a:lvl1pPr algn="ctr">
              <a:defRPr/>
            </a:lvl1pPr>
          </a:lstStyle>
          <a:p>
            <a:r>
              <a:rPr lang="en-US"/>
              <a:t>Click icon to add picture</a:t>
            </a:r>
            <a:endParaRPr lang="en-GB"/>
          </a:p>
        </p:txBody>
      </p:sp>
      <p:sp>
        <p:nvSpPr>
          <p:cNvPr id="19" name="Text Placeholder 14">
            <a:extLst>
              <a:ext uri="{FF2B5EF4-FFF2-40B4-BE49-F238E27FC236}">
                <a16:creationId xmlns:a16="http://schemas.microsoft.com/office/drawing/2014/main" id="{033D653F-9CD3-483E-8133-53AE70DB08D0}"/>
              </a:ext>
            </a:extLst>
          </p:cNvPr>
          <p:cNvSpPr>
            <a:spLocks noGrp="1"/>
          </p:cNvSpPr>
          <p:nvPr>
            <p:ph type="body" sz="quarter" idx="18"/>
          </p:nvPr>
        </p:nvSpPr>
        <p:spPr>
          <a:xfrm>
            <a:off x="12320062" y="5789490"/>
            <a:ext cx="2919600" cy="2267271"/>
          </a:xfrm>
        </p:spPr>
        <p:txBody>
          <a:bodyPr/>
          <a:lstStyle>
            <a:lvl1pPr>
              <a:defRPr sz="2600">
                <a:solidFill>
                  <a:schemeClr val="tx2"/>
                </a:solidFill>
              </a:defRPr>
            </a:lvl1pPr>
            <a:lvl2pPr>
              <a:defRPr sz="2600">
                <a:solidFill>
                  <a:schemeClr val="tx2"/>
                </a:solidFill>
              </a:defRPr>
            </a:lvl2pPr>
            <a:lvl3pPr>
              <a:defRPr sz="2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4">
            <a:extLst>
              <a:ext uri="{FF2B5EF4-FFF2-40B4-BE49-F238E27FC236}">
                <a16:creationId xmlns:a16="http://schemas.microsoft.com/office/drawing/2014/main" id="{7413E11B-616E-49DD-8CFA-1FDECB3DB92B}"/>
              </a:ext>
            </a:extLst>
          </p:cNvPr>
          <p:cNvSpPr>
            <a:spLocks noGrp="1"/>
          </p:cNvSpPr>
          <p:nvPr>
            <p:ph type="body" sz="quarter" idx="19"/>
          </p:nvPr>
        </p:nvSpPr>
        <p:spPr>
          <a:xfrm>
            <a:off x="8402444" y="5789490"/>
            <a:ext cx="2919600" cy="2267271"/>
          </a:xfrm>
        </p:spPr>
        <p:txBody>
          <a:bodyPr/>
          <a:lstStyle>
            <a:lvl1pPr>
              <a:defRPr sz="2600">
                <a:solidFill>
                  <a:schemeClr val="tx2"/>
                </a:solidFill>
              </a:defRPr>
            </a:lvl1pPr>
            <a:lvl2pPr>
              <a:defRPr sz="2600">
                <a:solidFill>
                  <a:schemeClr val="tx2"/>
                </a:solidFill>
              </a:defRPr>
            </a:lvl2pPr>
            <a:lvl3pPr>
              <a:defRPr sz="2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4">
            <a:extLst>
              <a:ext uri="{FF2B5EF4-FFF2-40B4-BE49-F238E27FC236}">
                <a16:creationId xmlns:a16="http://schemas.microsoft.com/office/drawing/2014/main" id="{F9E414E7-3026-47EA-A235-7261D57E12A6}"/>
              </a:ext>
            </a:extLst>
          </p:cNvPr>
          <p:cNvSpPr>
            <a:spLocks noGrp="1"/>
          </p:cNvSpPr>
          <p:nvPr>
            <p:ph type="body" sz="quarter" idx="20"/>
          </p:nvPr>
        </p:nvSpPr>
        <p:spPr>
          <a:xfrm>
            <a:off x="4484825" y="5789490"/>
            <a:ext cx="2919600" cy="2267271"/>
          </a:xfrm>
        </p:spPr>
        <p:txBody>
          <a:bodyPr/>
          <a:lstStyle>
            <a:lvl1pPr>
              <a:defRPr sz="2600">
                <a:solidFill>
                  <a:schemeClr val="tx2"/>
                </a:solidFill>
              </a:defRPr>
            </a:lvl1pPr>
            <a:lvl2pPr>
              <a:defRPr sz="2600">
                <a:solidFill>
                  <a:schemeClr val="tx2"/>
                </a:solidFill>
              </a:defRPr>
            </a:lvl2pPr>
            <a:lvl3pPr>
              <a:defRPr sz="2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Box 21">
            <a:extLst>
              <a:ext uri="{FF2B5EF4-FFF2-40B4-BE49-F238E27FC236}">
                <a16:creationId xmlns:a16="http://schemas.microsoft.com/office/drawing/2014/main" id="{302E7F68-A244-194C-BE91-2B6D748A25E6}"/>
              </a:ext>
            </a:extLst>
          </p:cNvPr>
          <p:cNvSpPr txBox="1"/>
          <p:nvPr userDrawn="1"/>
        </p:nvSpPr>
        <p:spPr>
          <a:xfrm>
            <a:off x="16629882" y="-51630"/>
            <a:ext cx="3864964" cy="2506804"/>
          </a:xfrm>
          <a:prstGeom prst="rect">
            <a:avLst/>
          </a:prstGeom>
          <a:solidFill>
            <a:srgbClr val="FFFF00"/>
          </a:solidFill>
        </p:spPr>
        <p:txBody>
          <a:bodyPr wrap="square" lIns="144000" tIns="144000" rIns="144000" bIns="144000" rtlCol="0">
            <a:spAutoFit/>
          </a:bodyPr>
          <a:lstStyle/>
          <a:p>
            <a:r>
              <a:rPr lang="en-GB" b="1"/>
              <a:t>TO CROP A PICTURE:</a:t>
            </a:r>
          </a:p>
          <a:p>
            <a:pPr marL="342900" indent="-342900">
              <a:buFont typeface="+mj-lt"/>
              <a:buAutoNum type="arabicPeriod"/>
            </a:pPr>
            <a:r>
              <a:rPr lang="en-GB"/>
              <a:t>Select the image, right click and select ‘</a:t>
            </a:r>
            <a:r>
              <a:rPr lang="en-GB" b="1"/>
              <a:t>Crop</a:t>
            </a:r>
            <a:r>
              <a:rPr lang="en-GB"/>
              <a:t>’</a:t>
            </a:r>
          </a:p>
          <a:p>
            <a:pPr marL="342900" indent="-342900">
              <a:buFont typeface="+mj-lt"/>
              <a:buAutoNum type="arabicPeriod"/>
            </a:pPr>
            <a:r>
              <a:rPr lang="en-GB"/>
              <a:t>This will allow you to scale and move the image within the image area</a:t>
            </a:r>
          </a:p>
          <a:p>
            <a:pPr marL="342900" indent="-342900">
              <a:buFont typeface="+mj-lt"/>
              <a:buAutoNum type="arabicPeriod"/>
            </a:pPr>
            <a:r>
              <a:rPr lang="en-GB"/>
              <a:t>Click off the image to set in position</a:t>
            </a:r>
          </a:p>
        </p:txBody>
      </p:sp>
    </p:spTree>
    <p:extLst>
      <p:ext uri="{BB962C8B-B14F-4D97-AF65-F5344CB8AC3E}">
        <p14:creationId xmlns:p14="http://schemas.microsoft.com/office/powerpoint/2010/main" val="388025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 Table 1">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BC56B39-624B-4F50-84F1-47E4C53EA351}"/>
              </a:ext>
            </a:extLst>
          </p:cNvPr>
          <p:cNvSpPr>
            <a:spLocks noGrp="1"/>
          </p:cNvSpPr>
          <p:nvPr>
            <p:ph sz="quarter" idx="14"/>
          </p:nvPr>
        </p:nvSpPr>
        <p:spPr>
          <a:xfrm>
            <a:off x="567206" y="2160000"/>
            <a:ext cx="15120000" cy="5472000"/>
          </a:xfrm>
        </p:spPr>
        <p:txBody>
          <a:bodyPr/>
          <a:lstStyle>
            <a:lvl1pPr>
              <a:defRPr sz="2600"/>
            </a:lvl1pPr>
            <a:lvl2pPr>
              <a:defRPr sz="2600"/>
            </a:lvl2pPr>
            <a:lvl3pPr>
              <a:defRPr sz="2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567206" y="792907"/>
            <a:ext cx="13536000" cy="677108"/>
          </a:xfrm>
        </p:spPr>
        <p:txBody>
          <a:bodyPr/>
          <a:lstStyle>
            <a:lvl1pPr>
              <a:lnSpc>
                <a:spcPct val="100000"/>
              </a:lnSpc>
              <a:defRPr sz="4400" spc="-110" baseline="0">
                <a:solidFill>
                  <a:schemeClr val="tx2"/>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BE6CB85F-6AC1-4DD5-A9E9-947E0A4C2FB1}" type="datetime1">
              <a:rPr lang="en-GB" smtClean="0"/>
              <a:t>12/04/2023</a:t>
            </a:fld>
            <a:endParaRPr lang="en-GB"/>
          </a:p>
        </p:txBody>
      </p:sp>
      <p:sp>
        <p:nvSpPr>
          <p:cNvPr id="5" name="Footer Placeholder 4"/>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13536000" cy="6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Text Placeholder 11">
            <a:extLst>
              <a:ext uri="{FF2B5EF4-FFF2-40B4-BE49-F238E27FC236}">
                <a16:creationId xmlns:a16="http://schemas.microsoft.com/office/drawing/2014/main" id="{925AAC2B-1D2D-44D0-8A5B-C69F91304F41}"/>
              </a:ext>
            </a:extLst>
          </p:cNvPr>
          <p:cNvSpPr>
            <a:spLocks noGrp="1"/>
          </p:cNvSpPr>
          <p:nvPr>
            <p:ph type="body" sz="quarter" idx="15"/>
          </p:nvPr>
        </p:nvSpPr>
        <p:spPr>
          <a:xfrm>
            <a:off x="567206" y="7877416"/>
            <a:ext cx="15120000" cy="179344"/>
          </a:xfrm>
        </p:spPr>
        <p:txBody>
          <a:bodyPr anchor="b" anchorCtr="0">
            <a:spAutoFit/>
          </a:bodyPr>
          <a:lstStyle>
            <a:lvl1pPr algn="r">
              <a:lnSpc>
                <a:spcPts val="1450"/>
              </a:lnSpc>
              <a:spcAft>
                <a:spcPts val="0"/>
              </a:spcAft>
              <a:defRPr sz="1200" b="0" baseline="0"/>
            </a:lvl1pPr>
          </a:lstStyle>
          <a:p>
            <a:pPr lvl="0"/>
            <a:r>
              <a:rPr lang="en-US"/>
              <a:t>Click to edit Master text styles</a:t>
            </a:r>
          </a:p>
        </p:txBody>
      </p:sp>
    </p:spTree>
    <p:extLst>
      <p:ext uri="{BB962C8B-B14F-4D97-AF65-F5344CB8AC3E}">
        <p14:creationId xmlns:p14="http://schemas.microsoft.com/office/powerpoint/2010/main" val="118895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 Table 2">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BC56B39-624B-4F50-84F1-47E4C53EA351}"/>
              </a:ext>
            </a:extLst>
          </p:cNvPr>
          <p:cNvSpPr>
            <a:spLocks noGrp="1"/>
          </p:cNvSpPr>
          <p:nvPr>
            <p:ph sz="quarter" idx="14"/>
          </p:nvPr>
        </p:nvSpPr>
        <p:spPr>
          <a:xfrm>
            <a:off x="5665448" y="881172"/>
            <a:ext cx="8262000" cy="7485836"/>
          </a:xfrm>
        </p:spPr>
        <p:txBody>
          <a:bodyPr/>
          <a:lstStyle>
            <a:lvl1pPr>
              <a:defRPr sz="2600"/>
            </a:lvl1pPr>
            <a:lvl2pPr>
              <a:defRPr sz="2600"/>
            </a:lvl2pPr>
            <a:lvl3pPr>
              <a:defRPr sz="2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567206" y="881172"/>
            <a:ext cx="4536000" cy="1282402"/>
          </a:xfrm>
        </p:spPr>
        <p:txBody>
          <a:bodyPr/>
          <a:lstStyle>
            <a:lvl1pPr>
              <a:defRPr/>
            </a:lvl1pPr>
          </a:lstStyle>
          <a:p>
            <a:r>
              <a:rPr lang="en-US"/>
              <a:t>Click to add title</a:t>
            </a:r>
          </a:p>
        </p:txBody>
      </p:sp>
      <p:sp>
        <p:nvSpPr>
          <p:cNvPr id="4" name="Date Placeholder 3"/>
          <p:cNvSpPr>
            <a:spLocks noGrp="1"/>
          </p:cNvSpPr>
          <p:nvPr>
            <p:ph type="dt" sz="half" idx="10"/>
          </p:nvPr>
        </p:nvSpPr>
        <p:spPr/>
        <p:txBody>
          <a:bodyPr/>
          <a:lstStyle/>
          <a:p>
            <a:fld id="{BE6CB85F-6AC1-4DD5-A9E9-947E0A4C2FB1}" type="datetime1">
              <a:rPr lang="en-GB" smtClean="0"/>
              <a:t>12/04/2023</a:t>
            </a:fld>
            <a:endParaRPr lang="en-GB"/>
          </a:p>
        </p:txBody>
      </p:sp>
      <p:sp>
        <p:nvSpPr>
          <p:cNvPr id="5" name="Footer Placeholder 4"/>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8449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_Green">
    <p:bg>
      <p:bgPr>
        <a:solidFill>
          <a:schemeClr val="accent5"/>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7702457"/>
            <a:ext cx="15120000" cy="359073"/>
          </a:xfrm>
          <a:noFill/>
        </p:spPr>
        <p:txBody>
          <a:bodyPr>
            <a:spAutoFit/>
          </a:bodyPr>
          <a:lstStyle>
            <a:lvl1pPr marL="0" indent="0" algn="ctr">
              <a:lnSpc>
                <a:spcPts val="2800"/>
              </a:lnSpc>
              <a:spcAft>
                <a:spcPts val="0"/>
              </a:spcAft>
              <a:buNone/>
              <a:defRPr sz="2400" spc="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4118310"/>
            <a:ext cx="15120000" cy="846386"/>
          </a:xfrm>
          <a:noFill/>
        </p:spPr>
        <p:txBody>
          <a:bodyPr anchor="ctr"/>
          <a:lstStyle>
            <a:lvl1pPr algn="ctr">
              <a:lnSpc>
                <a:spcPts val="6600"/>
              </a:lnSpc>
              <a:defRPr sz="5500" spc="-120" baseline="0">
                <a:solidFill>
                  <a:schemeClr val="bg1"/>
                </a:solidFill>
              </a:defRPr>
            </a:lvl1pPr>
          </a:lstStyle>
          <a:p>
            <a:r>
              <a:rPr lang="en-US"/>
              <a:t>Click to add title</a:t>
            </a:r>
            <a:endParaRPr lang="en-GB"/>
          </a:p>
        </p:txBody>
      </p:sp>
      <p:sp>
        <p:nvSpPr>
          <p:cNvPr id="6" name="Rectangle 5">
            <a:extLst>
              <a:ext uri="{FF2B5EF4-FFF2-40B4-BE49-F238E27FC236}">
                <a16:creationId xmlns:a16="http://schemas.microsoft.com/office/drawing/2014/main" id="{2FCD0E0D-BAB6-304A-B7BB-EE1A50A79588}"/>
              </a:ext>
            </a:extLst>
          </p:cNvPr>
          <p:cNvSpPr/>
          <p:nvPr userDrawn="1"/>
        </p:nvSpPr>
        <p:spPr>
          <a:xfrm>
            <a:off x="7828406" y="7285695"/>
            <a:ext cx="597600" cy="12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17DFF60-887E-6944-B68B-A81DE4A4C274}"/>
              </a:ext>
            </a:extLst>
          </p:cNvPr>
          <p:cNvSpPr/>
          <p:nvPr userDrawn="1"/>
        </p:nvSpPr>
        <p:spPr>
          <a:xfrm>
            <a:off x="7828406" y="1358068"/>
            <a:ext cx="597600" cy="12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690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Orange">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7702457"/>
            <a:ext cx="15120000" cy="359073"/>
          </a:xfrm>
          <a:noFill/>
        </p:spPr>
        <p:txBody>
          <a:bodyPr>
            <a:spAutoFit/>
          </a:bodyPr>
          <a:lstStyle>
            <a:lvl1pPr marL="0" indent="0" algn="ctr">
              <a:lnSpc>
                <a:spcPts val="2800"/>
              </a:lnSpc>
              <a:spcAft>
                <a:spcPts val="0"/>
              </a:spcAft>
              <a:buNone/>
              <a:defRPr sz="2400" spc="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edit Master subtitle style</a:t>
            </a:r>
          </a:p>
        </p:txBody>
      </p:sp>
      <p:sp>
        <p:nvSpPr>
          <p:cNvPr id="6" name="Title 6">
            <a:extLst>
              <a:ext uri="{FF2B5EF4-FFF2-40B4-BE49-F238E27FC236}">
                <a16:creationId xmlns:a16="http://schemas.microsoft.com/office/drawing/2014/main" id="{15ECC6B9-3B94-9F4E-BBC3-4350ABF08BA0}"/>
              </a:ext>
            </a:extLst>
          </p:cNvPr>
          <p:cNvSpPr>
            <a:spLocks noGrp="1"/>
          </p:cNvSpPr>
          <p:nvPr>
            <p:ph type="title" hasCustomPrompt="1"/>
          </p:nvPr>
        </p:nvSpPr>
        <p:spPr>
          <a:xfrm>
            <a:off x="567206" y="4118310"/>
            <a:ext cx="15120000" cy="846386"/>
          </a:xfrm>
          <a:noFill/>
        </p:spPr>
        <p:txBody>
          <a:bodyPr anchor="ctr"/>
          <a:lstStyle>
            <a:lvl1pPr algn="ctr">
              <a:lnSpc>
                <a:spcPts val="6600"/>
              </a:lnSpc>
              <a:defRPr sz="5500" spc="-120" baseline="0">
                <a:solidFill>
                  <a:schemeClr val="bg1"/>
                </a:solidFill>
              </a:defRPr>
            </a:lvl1pPr>
          </a:lstStyle>
          <a:p>
            <a:r>
              <a:rPr lang="en-US"/>
              <a:t>Click to add title</a:t>
            </a:r>
            <a:endParaRPr lang="en-GB"/>
          </a:p>
        </p:txBody>
      </p:sp>
      <p:sp>
        <p:nvSpPr>
          <p:cNvPr id="10" name="Rectangle 9">
            <a:extLst>
              <a:ext uri="{FF2B5EF4-FFF2-40B4-BE49-F238E27FC236}">
                <a16:creationId xmlns:a16="http://schemas.microsoft.com/office/drawing/2014/main" id="{D499D7B8-5149-B04E-B1C3-8A73F18743F3}"/>
              </a:ext>
            </a:extLst>
          </p:cNvPr>
          <p:cNvSpPr/>
          <p:nvPr userDrawn="1"/>
        </p:nvSpPr>
        <p:spPr>
          <a:xfrm>
            <a:off x="7828406" y="7285695"/>
            <a:ext cx="597600" cy="12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A296DFB-2923-8040-9A23-DE14931BFBA6}"/>
              </a:ext>
            </a:extLst>
          </p:cNvPr>
          <p:cNvSpPr/>
          <p:nvPr userDrawn="1"/>
        </p:nvSpPr>
        <p:spPr>
          <a:xfrm>
            <a:off x="7828406" y="1358068"/>
            <a:ext cx="597600" cy="12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270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rang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a:t>Click to 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6700" y="0"/>
            <a:ext cx="5827713"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D294A9B4-CB94-4A4E-BA76-9936BBE74EC3}"/>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236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AED2C7-94B8-4A54-9138-F5C31585B20B}" type="datetime1">
              <a:rPr lang="en-GB" smtClean="0"/>
              <a:t>12/04/2023</a:t>
            </a:fld>
            <a:endParaRPr lang="en-GB"/>
          </a:p>
        </p:txBody>
      </p:sp>
      <p:sp>
        <p:nvSpPr>
          <p:cNvPr id="4" name="Footer Placeholder 3"/>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5" name="Slide Number Placeholder 4"/>
          <p:cNvSpPr>
            <a:spLocks noGrp="1"/>
          </p:cNvSpPr>
          <p:nvPr>
            <p:ph type="sldNum" sz="quarter" idx="12"/>
          </p:nvPr>
        </p:nvSpPr>
        <p:spPr/>
        <p:txBody>
          <a:bodyPr/>
          <a:lstStyle/>
          <a:p>
            <a:fld id="{DEF9AD68-5327-4FA6-9851-A953E7042653}" type="slidenum">
              <a:rPr lang="en-GB" smtClean="0"/>
              <a:t>‹#›</a:t>
            </a:fld>
            <a:endParaRPr lang="en-GB"/>
          </a:p>
        </p:txBody>
      </p:sp>
      <p:sp>
        <p:nvSpPr>
          <p:cNvPr id="6" name="Rectangle 5">
            <a:extLst>
              <a:ext uri="{FF2B5EF4-FFF2-40B4-BE49-F238E27FC236}">
                <a16:creationId xmlns:a16="http://schemas.microsoft.com/office/drawing/2014/main" id="{2D192B69-FBF7-48F7-BC9E-3A46490C2819}"/>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5">
            <a:extLst>
              <a:ext uri="{FF2B5EF4-FFF2-40B4-BE49-F238E27FC236}">
                <a16:creationId xmlns:a16="http://schemas.microsoft.com/office/drawing/2014/main" id="{30B90FE6-1A97-400E-BDF1-0BD0F6C00F4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2656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B00C1-5966-4357-9D93-2EBA7E2D479F}" type="datetime1">
              <a:rPr lang="en-GB" smtClean="0"/>
              <a:t>12/04/2023</a:t>
            </a:fld>
            <a:endParaRPr lang="en-GB"/>
          </a:p>
        </p:txBody>
      </p:sp>
      <p:sp>
        <p:nvSpPr>
          <p:cNvPr id="3" name="Footer Placeholder 2"/>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4" name="Slide Number Placeholder 3"/>
          <p:cNvSpPr>
            <a:spLocks noGrp="1"/>
          </p:cNvSpPr>
          <p:nvPr>
            <p:ph type="sldNum" sz="quarter" idx="12"/>
          </p:nvPr>
        </p:nvSpPr>
        <p:spPr/>
        <p:txBody>
          <a:bodyPr/>
          <a:lstStyle/>
          <a:p>
            <a:fld id="{DEF9AD68-5327-4FA6-9851-A953E7042653}" type="slidenum">
              <a:rPr lang="en-GB" smtClean="0"/>
              <a:t>‹#›</a:t>
            </a:fld>
            <a:endParaRPr lang="en-GB"/>
          </a:p>
        </p:txBody>
      </p:sp>
      <p:sp>
        <p:nvSpPr>
          <p:cNvPr id="6" name="Freeform 5">
            <a:extLst>
              <a:ext uri="{FF2B5EF4-FFF2-40B4-BE49-F238E27FC236}">
                <a16:creationId xmlns:a16="http://schemas.microsoft.com/office/drawing/2014/main" id="{898E6D2B-9738-4267-A37A-8E02CE00C3C3}"/>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1031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ale Green">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206" y="6498138"/>
            <a:ext cx="15120000" cy="564257"/>
          </a:xfrm>
          <a:noFill/>
        </p:spPr>
        <p:txBody>
          <a:bodyPr>
            <a:spAutoFit/>
          </a:bodyPr>
          <a:lstStyle>
            <a:lvl1pPr marL="0" indent="0" algn="ctr">
              <a:lnSpc>
                <a:spcPts val="4400"/>
              </a:lnSpc>
              <a:spcAft>
                <a:spcPts val="0"/>
              </a:spcAft>
              <a:buNone/>
              <a:defRPr sz="37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3669836"/>
            <a:ext cx="15120000" cy="961802"/>
          </a:xfrm>
          <a:noFill/>
        </p:spPr>
        <p:txBody>
          <a:bodyPr/>
          <a:lstStyle>
            <a:lvl1pPr algn="ctr">
              <a:lnSpc>
                <a:spcPts val="7450"/>
              </a:lnSpc>
              <a:defRPr sz="6750" spc="-120" baseline="0">
                <a:solidFill>
                  <a:schemeClr val="bg1"/>
                </a:solidFill>
              </a:defRPr>
            </a:lvl1pPr>
          </a:lstStyle>
          <a:p>
            <a:r>
              <a:rPr lang="en-US"/>
              <a:t>Click to add sign off message</a:t>
            </a:r>
            <a:endParaRPr lang="en-GB"/>
          </a:p>
        </p:txBody>
      </p:sp>
      <p:sp>
        <p:nvSpPr>
          <p:cNvPr id="4" name="Freeform 9">
            <a:extLst>
              <a:ext uri="{FF2B5EF4-FFF2-40B4-BE49-F238E27FC236}">
                <a16:creationId xmlns:a16="http://schemas.microsoft.com/office/drawing/2014/main" id="{C65E7774-7993-204D-9564-A384BD30AF0A}"/>
              </a:ext>
            </a:extLst>
          </p:cNvPr>
          <p:cNvSpPr>
            <a:spLocks noChangeAspect="1" noEditPoints="1"/>
          </p:cNvSpPr>
          <p:nvPr userDrawn="1"/>
        </p:nvSpPr>
        <p:spPr bwMode="auto">
          <a:xfrm>
            <a:off x="6975206" y="0"/>
            <a:ext cx="2304000" cy="2304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8871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Orang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206" y="6498138"/>
            <a:ext cx="15120000" cy="564257"/>
          </a:xfrm>
          <a:noFill/>
        </p:spPr>
        <p:txBody>
          <a:bodyPr>
            <a:spAutoFit/>
          </a:bodyPr>
          <a:lstStyle>
            <a:lvl1pPr marL="0" indent="0" algn="ctr">
              <a:lnSpc>
                <a:spcPts val="4400"/>
              </a:lnSpc>
              <a:spcAft>
                <a:spcPts val="0"/>
              </a:spcAft>
              <a:buNone/>
              <a:defRPr sz="37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3669836"/>
            <a:ext cx="15120000" cy="961802"/>
          </a:xfrm>
          <a:noFill/>
        </p:spPr>
        <p:txBody>
          <a:bodyPr/>
          <a:lstStyle>
            <a:lvl1pPr algn="ctr">
              <a:lnSpc>
                <a:spcPts val="7450"/>
              </a:lnSpc>
              <a:defRPr sz="6750" spc="-120" baseline="0">
                <a:solidFill>
                  <a:schemeClr val="bg1"/>
                </a:solidFill>
              </a:defRPr>
            </a:lvl1pPr>
          </a:lstStyle>
          <a:p>
            <a:r>
              <a:rPr lang="en-US"/>
              <a:t>Click to add sign off message</a:t>
            </a:r>
            <a:endParaRPr lang="en-GB"/>
          </a:p>
        </p:txBody>
      </p:sp>
      <p:sp>
        <p:nvSpPr>
          <p:cNvPr id="4" name="Freeform 9">
            <a:extLst>
              <a:ext uri="{FF2B5EF4-FFF2-40B4-BE49-F238E27FC236}">
                <a16:creationId xmlns:a16="http://schemas.microsoft.com/office/drawing/2014/main" id="{C65E7774-7993-204D-9564-A384BD30AF0A}"/>
              </a:ext>
            </a:extLst>
          </p:cNvPr>
          <p:cNvSpPr>
            <a:spLocks noChangeAspect="1" noEditPoints="1"/>
          </p:cNvSpPr>
          <p:nvPr userDrawn="1"/>
        </p:nvSpPr>
        <p:spPr bwMode="auto">
          <a:xfrm>
            <a:off x="6975206" y="0"/>
            <a:ext cx="2304000" cy="2304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5194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Blu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206" y="6498138"/>
            <a:ext cx="15120000" cy="564257"/>
          </a:xfrm>
          <a:noFill/>
        </p:spPr>
        <p:txBody>
          <a:bodyPr>
            <a:spAutoFit/>
          </a:bodyPr>
          <a:lstStyle>
            <a:lvl1pPr marL="0" indent="0" algn="ctr">
              <a:lnSpc>
                <a:spcPts val="4400"/>
              </a:lnSpc>
              <a:spcAft>
                <a:spcPts val="0"/>
              </a:spcAft>
              <a:buNone/>
              <a:defRPr sz="37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3669836"/>
            <a:ext cx="15120000" cy="961802"/>
          </a:xfrm>
          <a:noFill/>
        </p:spPr>
        <p:txBody>
          <a:bodyPr/>
          <a:lstStyle>
            <a:lvl1pPr algn="ctr">
              <a:lnSpc>
                <a:spcPts val="7450"/>
              </a:lnSpc>
              <a:defRPr sz="6750" spc="-120" baseline="0">
                <a:solidFill>
                  <a:schemeClr val="bg1"/>
                </a:solidFill>
              </a:defRPr>
            </a:lvl1pPr>
          </a:lstStyle>
          <a:p>
            <a:r>
              <a:rPr lang="en-US"/>
              <a:t>Click to add sign off message</a:t>
            </a:r>
            <a:endParaRPr lang="en-GB"/>
          </a:p>
        </p:txBody>
      </p:sp>
      <p:sp>
        <p:nvSpPr>
          <p:cNvPr id="4" name="Freeform 9">
            <a:extLst>
              <a:ext uri="{FF2B5EF4-FFF2-40B4-BE49-F238E27FC236}">
                <a16:creationId xmlns:a16="http://schemas.microsoft.com/office/drawing/2014/main" id="{C65E7774-7993-204D-9564-A384BD30AF0A}"/>
              </a:ext>
            </a:extLst>
          </p:cNvPr>
          <p:cNvSpPr>
            <a:spLocks noChangeAspect="1" noEditPoints="1"/>
          </p:cNvSpPr>
          <p:nvPr userDrawn="1"/>
        </p:nvSpPr>
        <p:spPr bwMode="auto">
          <a:xfrm>
            <a:off x="6975206" y="0"/>
            <a:ext cx="2304000" cy="2304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1096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Green">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206" y="6498138"/>
            <a:ext cx="15120000" cy="564257"/>
          </a:xfrm>
          <a:noFill/>
        </p:spPr>
        <p:txBody>
          <a:bodyPr>
            <a:spAutoFit/>
          </a:bodyPr>
          <a:lstStyle>
            <a:lvl1pPr marL="0" indent="0" algn="ctr">
              <a:lnSpc>
                <a:spcPts val="4400"/>
              </a:lnSpc>
              <a:spcAft>
                <a:spcPts val="0"/>
              </a:spcAft>
              <a:buNone/>
              <a:defRPr sz="37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3669836"/>
            <a:ext cx="15120000" cy="961802"/>
          </a:xfrm>
          <a:noFill/>
        </p:spPr>
        <p:txBody>
          <a:bodyPr/>
          <a:lstStyle>
            <a:lvl1pPr algn="ctr">
              <a:lnSpc>
                <a:spcPts val="7450"/>
              </a:lnSpc>
              <a:defRPr sz="6750" spc="-120" baseline="0">
                <a:solidFill>
                  <a:schemeClr val="bg1"/>
                </a:solidFill>
              </a:defRPr>
            </a:lvl1pPr>
          </a:lstStyle>
          <a:p>
            <a:r>
              <a:rPr lang="en-US"/>
              <a:t>Click to add sign off message</a:t>
            </a:r>
            <a:endParaRPr lang="en-GB"/>
          </a:p>
        </p:txBody>
      </p:sp>
      <p:sp>
        <p:nvSpPr>
          <p:cNvPr id="4" name="Freeform 9">
            <a:extLst>
              <a:ext uri="{FF2B5EF4-FFF2-40B4-BE49-F238E27FC236}">
                <a16:creationId xmlns:a16="http://schemas.microsoft.com/office/drawing/2014/main" id="{C65E7774-7993-204D-9564-A384BD30AF0A}"/>
              </a:ext>
            </a:extLst>
          </p:cNvPr>
          <p:cNvSpPr>
            <a:spLocks noChangeAspect="1" noEditPoints="1"/>
          </p:cNvSpPr>
          <p:nvPr userDrawn="1"/>
        </p:nvSpPr>
        <p:spPr bwMode="auto">
          <a:xfrm>
            <a:off x="6975206" y="0"/>
            <a:ext cx="2304000" cy="2304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4322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Yellow">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206" y="6498138"/>
            <a:ext cx="15120000" cy="564257"/>
          </a:xfrm>
          <a:noFill/>
        </p:spPr>
        <p:txBody>
          <a:bodyPr>
            <a:spAutoFit/>
          </a:bodyPr>
          <a:lstStyle>
            <a:lvl1pPr marL="0" indent="0" algn="ctr">
              <a:lnSpc>
                <a:spcPts val="4400"/>
              </a:lnSpc>
              <a:spcAft>
                <a:spcPts val="0"/>
              </a:spcAft>
              <a:buNone/>
              <a:defRPr sz="37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3669836"/>
            <a:ext cx="15120000" cy="961802"/>
          </a:xfrm>
          <a:noFill/>
        </p:spPr>
        <p:txBody>
          <a:bodyPr/>
          <a:lstStyle>
            <a:lvl1pPr algn="ctr">
              <a:lnSpc>
                <a:spcPts val="7450"/>
              </a:lnSpc>
              <a:defRPr sz="6750" spc="-120" baseline="0">
                <a:solidFill>
                  <a:schemeClr val="bg1"/>
                </a:solidFill>
              </a:defRPr>
            </a:lvl1pPr>
          </a:lstStyle>
          <a:p>
            <a:r>
              <a:rPr lang="en-US"/>
              <a:t>Click to add sign off message</a:t>
            </a:r>
            <a:endParaRPr lang="en-GB"/>
          </a:p>
        </p:txBody>
      </p:sp>
      <p:sp>
        <p:nvSpPr>
          <p:cNvPr id="4" name="Freeform 9">
            <a:extLst>
              <a:ext uri="{FF2B5EF4-FFF2-40B4-BE49-F238E27FC236}">
                <a16:creationId xmlns:a16="http://schemas.microsoft.com/office/drawing/2014/main" id="{C65E7774-7993-204D-9564-A384BD30AF0A}"/>
              </a:ext>
            </a:extLst>
          </p:cNvPr>
          <p:cNvSpPr>
            <a:spLocks noChangeAspect="1" noEditPoints="1"/>
          </p:cNvSpPr>
          <p:nvPr userDrawn="1"/>
        </p:nvSpPr>
        <p:spPr bwMode="auto">
          <a:xfrm>
            <a:off x="6975206" y="0"/>
            <a:ext cx="2304000" cy="2304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7076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a:t>Click to 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6700" y="0"/>
            <a:ext cx="5827713"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D294A9B4-CB94-4A4E-BA76-9936BBE74EC3}"/>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372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Yellow">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a:t>Click to 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6700" y="0"/>
            <a:ext cx="5827713"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D294A9B4-CB94-4A4E-BA76-9936BBE74EC3}"/>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6309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Green">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a:t>Click to 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6700" y="0"/>
            <a:ext cx="5827713"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D294A9B4-CB94-4A4E-BA76-9936BBE74EC3}"/>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233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icture">
    <p:bg>
      <p:bgPr>
        <a:solidFill>
          <a:schemeClr val="tx2"/>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425883B-5328-4E99-B472-ACB99AFC1733}"/>
              </a:ext>
            </a:extLst>
          </p:cNvPr>
          <p:cNvSpPr>
            <a:spLocks noGrp="1"/>
          </p:cNvSpPr>
          <p:nvPr>
            <p:ph type="pic" sz="quarter" idx="11"/>
          </p:nvPr>
        </p:nvSpPr>
        <p:spPr>
          <a:xfrm>
            <a:off x="10429186" y="0"/>
            <a:ext cx="5825228" cy="9144000"/>
          </a:xfrm>
          <a:custGeom>
            <a:avLst/>
            <a:gdLst>
              <a:gd name="connsiteX0" fmla="*/ 2236594 w 5825228"/>
              <a:gd name="connsiteY0" fmla="*/ 0 h 9144000"/>
              <a:gd name="connsiteX1" fmla="*/ 5825228 w 5825228"/>
              <a:gd name="connsiteY1" fmla="*/ 0 h 9144000"/>
              <a:gd name="connsiteX2" fmla="*/ 5825228 w 5825228"/>
              <a:gd name="connsiteY2" fmla="*/ 9144000 h 9144000"/>
              <a:gd name="connsiteX3" fmla="*/ 0 w 5825228"/>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5825228" h="9144000">
                <a:moveTo>
                  <a:pt x="2236594" y="0"/>
                </a:moveTo>
                <a:lnTo>
                  <a:pt x="5825228" y="0"/>
                </a:lnTo>
                <a:lnTo>
                  <a:pt x="5825228" y="9144000"/>
                </a:lnTo>
                <a:lnTo>
                  <a:pt x="0" y="9144000"/>
                </a:lnTo>
                <a:close/>
              </a:path>
            </a:pathLst>
          </a:custGeom>
          <a:solidFill>
            <a:schemeClr val="bg1">
              <a:lumMod val="75000"/>
            </a:schemeClr>
          </a:solidFill>
        </p:spPr>
        <p:txBody>
          <a:bodyPr wrap="square" anchor="ctr" anchorCtr="1">
            <a:noAutofit/>
          </a:bodyPr>
          <a:lstStyle>
            <a:lvl1pPr algn="ctr">
              <a:defRPr/>
            </a:lvl1pPr>
          </a:lstStyle>
          <a:p>
            <a:r>
              <a:rPr lang="en-US"/>
              <a:t>Click icon to add picture</a:t>
            </a:r>
            <a:endParaRPr lang="en-GB"/>
          </a:p>
        </p:txBody>
      </p:sp>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a:t>Click to edit Master text styles</a:t>
            </a:r>
          </a:p>
        </p:txBody>
      </p:sp>
      <p:sp>
        <p:nvSpPr>
          <p:cNvPr id="6" name="Freeform 9">
            <a:extLst>
              <a:ext uri="{FF2B5EF4-FFF2-40B4-BE49-F238E27FC236}">
                <a16:creationId xmlns:a16="http://schemas.microsoft.com/office/drawing/2014/main" id="{EB681F1D-003D-4048-A2DB-4C21DF2AE9A8}"/>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9620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E5F0BA-0686-468A-9C85-D2056C0DB312}"/>
              </a:ext>
            </a:extLst>
          </p:cNvPr>
          <p:cNvSpPr>
            <a:spLocks noGrp="1"/>
          </p:cNvSpPr>
          <p:nvPr>
            <p:ph type="title" hasCustomPrompt="1"/>
          </p:nvPr>
        </p:nvSpPr>
        <p:spPr>
          <a:xfrm>
            <a:off x="567206" y="525572"/>
            <a:ext cx="15120000" cy="1949252"/>
          </a:xfrm>
        </p:spPr>
        <p:txBody>
          <a:bodyPr/>
          <a:lstStyle>
            <a:lvl1pPr>
              <a:lnSpc>
                <a:spcPts val="7600"/>
              </a:lnSpc>
              <a:defRPr sz="6400" spc="-120" baseline="0">
                <a:solidFill>
                  <a:schemeClr val="bg1"/>
                </a:solidFill>
              </a:defRPr>
            </a:lvl1pPr>
          </a:lstStyle>
          <a:p>
            <a:r>
              <a:rPr lang="en-US"/>
              <a:t>Click to insert</a:t>
            </a:r>
            <a:br>
              <a:rPr lang="en-US"/>
            </a:br>
            <a:r>
              <a:rPr lang="en-US"/>
              <a:t>section header</a:t>
            </a:r>
            <a:endParaRPr lang="en-GB"/>
          </a:p>
        </p:txBody>
      </p:sp>
    </p:spTree>
    <p:extLst>
      <p:ext uri="{BB962C8B-B14F-4D97-AF65-F5344CB8AC3E}">
        <p14:creationId xmlns:p14="http://schemas.microsoft.com/office/powerpoint/2010/main" val="276144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600" b="0"/>
            </a:lvl1pPr>
            <a:lvl2pPr>
              <a:defRPr sz="2600" b="0"/>
            </a:lvl2pPr>
            <a:lvl3pPr>
              <a:defRPr sz="2600"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6CB85F-6AC1-4DD5-A9E9-947E0A4C2FB1}" type="datetime1">
              <a:rPr lang="en-GB" smtClean="0"/>
              <a:t>12/04/2023</a:t>
            </a:fld>
            <a:endParaRPr lang="en-GB"/>
          </a:p>
        </p:txBody>
      </p:sp>
      <p:sp>
        <p:nvSpPr>
          <p:cNvPr id="5" name="Footer Placeholder 4"/>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6095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206" y="881172"/>
            <a:ext cx="4536000" cy="1282402"/>
          </a:xfrm>
        </p:spPr>
        <p:txBody>
          <a:bodyPr/>
          <a:lstStyle>
            <a:lvl1pPr>
              <a:defRPr/>
            </a:lvl1pPr>
          </a:lstStyle>
          <a:p>
            <a:r>
              <a:rPr lang="en-US"/>
              <a:t>Click to add title</a:t>
            </a:r>
          </a:p>
        </p:txBody>
      </p:sp>
      <p:sp>
        <p:nvSpPr>
          <p:cNvPr id="4" name="Date Placeholder 3"/>
          <p:cNvSpPr>
            <a:spLocks noGrp="1"/>
          </p:cNvSpPr>
          <p:nvPr>
            <p:ph type="dt" sz="half" idx="10"/>
          </p:nvPr>
        </p:nvSpPr>
        <p:spPr/>
        <p:txBody>
          <a:bodyPr/>
          <a:lstStyle/>
          <a:p>
            <a:fld id="{BE6CB85F-6AC1-4DD5-A9E9-947E0A4C2FB1}" type="datetime1">
              <a:rPr lang="en-GB" smtClean="0"/>
              <a:t>12/04/2023</a:t>
            </a:fld>
            <a:endParaRPr lang="en-GB"/>
          </a:p>
        </p:txBody>
      </p:sp>
      <p:sp>
        <p:nvSpPr>
          <p:cNvPr id="5" name="Footer Placeholder 4"/>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ext Placeholder 9">
            <a:extLst>
              <a:ext uri="{FF2B5EF4-FFF2-40B4-BE49-F238E27FC236}">
                <a16:creationId xmlns:a16="http://schemas.microsoft.com/office/drawing/2014/main" id="{D62537E7-2B3A-884C-9DE8-032EEDDB191B}"/>
              </a:ext>
            </a:extLst>
          </p:cNvPr>
          <p:cNvSpPr>
            <a:spLocks noGrp="1"/>
          </p:cNvSpPr>
          <p:nvPr>
            <p:ph type="body" sz="quarter" idx="13"/>
          </p:nvPr>
        </p:nvSpPr>
        <p:spPr>
          <a:xfrm>
            <a:off x="5665449" y="897679"/>
            <a:ext cx="8262000" cy="7056404"/>
          </a:xfrm>
        </p:spPr>
        <p:txBody>
          <a:bodyPr/>
          <a:lstStyle>
            <a:lvl1pPr>
              <a:lnSpc>
                <a:spcPts val="3600"/>
              </a:lnSpc>
              <a:defRPr sz="2600" b="0">
                <a:solidFill>
                  <a:schemeClr val="tx1"/>
                </a:solidFill>
              </a:defRPr>
            </a:lvl1pPr>
            <a:lvl2pPr>
              <a:lnSpc>
                <a:spcPts val="3600"/>
              </a:lnSpc>
              <a:defRPr sz="2600" b="0">
                <a:solidFill>
                  <a:schemeClr val="tx1"/>
                </a:solidFill>
              </a:defRPr>
            </a:lvl2pPr>
            <a:lvl3pPr>
              <a:lnSpc>
                <a:spcPts val="3600"/>
              </a:lnSpc>
              <a:defRPr sz="2600" b="0">
                <a:solidFill>
                  <a:schemeClr val="tx1"/>
                </a:solidFill>
              </a:defRPr>
            </a:lvl3pPr>
            <a:lvl4pPr>
              <a:defRPr b="0">
                <a:solidFill>
                  <a:schemeClr val="tx1"/>
                </a:solidFill>
              </a:defRPr>
            </a:lvl4pPr>
            <a:lvl5pPr>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279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7206" y="881172"/>
            <a:ext cx="15120000" cy="641201"/>
          </a:xfrm>
          <a:prstGeom prst="rect">
            <a:avLst/>
          </a:prstGeom>
        </p:spPr>
        <p:txBody>
          <a:bodyPr vert="horz"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567206" y="2342092"/>
            <a:ext cx="15120000" cy="571467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167206" y="8461372"/>
            <a:ext cx="2520000" cy="276999"/>
          </a:xfrm>
          <a:prstGeom prst="rect">
            <a:avLst/>
          </a:prstGeom>
        </p:spPr>
        <p:txBody>
          <a:bodyPr vert="horz" lIns="0" tIns="0" rIns="0" bIns="0" rtlCol="0" anchor="t" anchorCtr="0">
            <a:spAutoFit/>
          </a:bodyPr>
          <a:lstStyle>
            <a:lvl1pPr algn="r">
              <a:defRPr sz="1800">
                <a:solidFill>
                  <a:schemeClr val="tx2"/>
                </a:solidFill>
              </a:defRPr>
            </a:lvl1pPr>
          </a:lstStyle>
          <a:p>
            <a:fld id="{981285F0-1435-4DFF-A6B2-49BD7A4CAEE2}" type="datetime1">
              <a:rPr lang="en-GB" smtClean="0"/>
              <a:pPr/>
              <a:t>12/04/2023</a:t>
            </a:fld>
            <a:endParaRPr lang="en-GB"/>
          </a:p>
        </p:txBody>
      </p:sp>
      <p:sp>
        <p:nvSpPr>
          <p:cNvPr id="5" name="Footer Placeholder 4"/>
          <p:cNvSpPr>
            <a:spLocks noGrp="1"/>
          </p:cNvSpPr>
          <p:nvPr>
            <p:ph type="ftr" sz="quarter" idx="3"/>
          </p:nvPr>
        </p:nvSpPr>
        <p:spPr>
          <a:xfrm>
            <a:off x="462430" y="8461372"/>
            <a:ext cx="12704776" cy="276999"/>
          </a:xfrm>
          <a:prstGeom prst="rect">
            <a:avLst/>
          </a:prstGeom>
        </p:spPr>
        <p:txBody>
          <a:bodyPr vert="horz" wrap="square" lIns="0" tIns="0" rIns="0" bIns="0" rtlCol="0" anchor="t" anchorCtr="0">
            <a:spAutoFit/>
          </a:bodyPr>
          <a:lstStyle>
            <a:lvl1pPr algn="l">
              <a:defRPr sz="1800">
                <a:solidFill>
                  <a:schemeClr val="tx2"/>
                </a:solidFill>
              </a:defRPr>
            </a:lvl1pPr>
          </a:lstStyle>
          <a:p>
            <a:r>
              <a:rPr lang="en-GB" err="1"/>
              <a:t>wellcome.org</a:t>
            </a:r>
            <a:r>
              <a:rPr lang="en-GB"/>
              <a:t>  |  @</a:t>
            </a:r>
            <a:r>
              <a:rPr lang="en-GB" err="1"/>
              <a:t>wellcometrust</a:t>
            </a:r>
            <a:endParaRPr lang="en-GB"/>
          </a:p>
        </p:txBody>
      </p:sp>
      <p:sp>
        <p:nvSpPr>
          <p:cNvPr id="6" name="Slide Number Placeholder 5"/>
          <p:cNvSpPr>
            <a:spLocks noGrp="1"/>
          </p:cNvSpPr>
          <p:nvPr>
            <p:ph type="sldNum" sz="quarter" idx="4"/>
          </p:nvPr>
        </p:nvSpPr>
        <p:spPr>
          <a:xfrm>
            <a:off x="15413830" y="641264"/>
            <a:ext cx="432000" cy="307777"/>
          </a:xfrm>
          <a:prstGeom prst="rect">
            <a:avLst/>
          </a:prstGeom>
        </p:spPr>
        <p:txBody>
          <a:bodyPr vert="horz" wrap="square" lIns="0" tIns="0" rIns="0" bIns="0" rtlCol="0" anchor="ctr">
            <a:spAutoFit/>
          </a:bodyPr>
          <a:lstStyle>
            <a:lvl1pPr algn="l">
              <a:defRPr sz="2000">
                <a:solidFill>
                  <a:schemeClr val="tx2"/>
                </a:solidFill>
                <a:latin typeface="+mj-lt"/>
              </a:defRPr>
            </a:lvl1pPr>
          </a:lstStyle>
          <a:p>
            <a:fld id="{DEF9AD68-5327-4FA6-9851-A953E7042653}" type="slidenum">
              <a:rPr lang="en-GB" smtClean="0"/>
              <a:pPr/>
              <a:t>‹#›</a:t>
            </a:fld>
            <a:endParaRPr lang="en-GB"/>
          </a:p>
        </p:txBody>
      </p:sp>
    </p:spTree>
    <p:extLst>
      <p:ext uri="{BB962C8B-B14F-4D97-AF65-F5344CB8AC3E}">
        <p14:creationId xmlns:p14="http://schemas.microsoft.com/office/powerpoint/2010/main" val="4086903407"/>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83" r:id="rId4"/>
    <p:sldLayoutId id="2147483684" r:id="rId5"/>
    <p:sldLayoutId id="2147483670" r:id="rId6"/>
    <p:sldLayoutId id="2147483663" r:id="rId7"/>
    <p:sldLayoutId id="2147483662" r:id="rId8"/>
    <p:sldLayoutId id="2147483668" r:id="rId9"/>
    <p:sldLayoutId id="2147483669" r:id="rId10"/>
    <p:sldLayoutId id="2147483678" r:id="rId11"/>
    <p:sldLayoutId id="2147483671" r:id="rId12"/>
    <p:sldLayoutId id="2147483676" r:id="rId13"/>
    <p:sldLayoutId id="2147483689" r:id="rId14"/>
    <p:sldLayoutId id="2147483675" r:id="rId15"/>
    <p:sldLayoutId id="2147483680" r:id="rId16"/>
    <p:sldLayoutId id="2147483679" r:id="rId17"/>
    <p:sldLayoutId id="2147483672" r:id="rId18"/>
    <p:sldLayoutId id="2147483673" r:id="rId19"/>
    <p:sldLayoutId id="2147483666" r:id="rId20"/>
    <p:sldLayoutId id="2147483667" r:id="rId21"/>
    <p:sldLayoutId id="2147483674" r:id="rId22"/>
    <p:sldLayoutId id="2147483685" r:id="rId23"/>
    <p:sldLayoutId id="2147483686" r:id="rId24"/>
    <p:sldLayoutId id="2147483688" r:id="rId25"/>
    <p:sldLayoutId id="2147483687"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078" rtl="0" eaLnBrk="1" latinLnBrk="0" hangingPunct="1">
        <a:lnSpc>
          <a:spcPts val="5000"/>
        </a:lnSpc>
        <a:spcBef>
          <a:spcPct val="0"/>
        </a:spcBef>
        <a:buNone/>
        <a:defRPr sz="4400" kern="1200" spc="-90" baseline="0">
          <a:solidFill>
            <a:schemeClr val="tx2"/>
          </a:solidFill>
          <a:latin typeface="+mj-lt"/>
          <a:ea typeface="+mj-ea"/>
          <a:cs typeface="+mj-cs"/>
        </a:defRPr>
      </a:lvl1pPr>
    </p:titleStyle>
    <p:bodyStyle>
      <a:lvl1pPr marL="0" indent="0" algn="l" defTabSz="1219078" rtl="0" eaLnBrk="1" latinLnBrk="0" hangingPunct="1">
        <a:lnSpc>
          <a:spcPts val="3400"/>
        </a:lnSpc>
        <a:spcBef>
          <a:spcPts val="0"/>
        </a:spcBef>
        <a:spcAft>
          <a:spcPts val="600"/>
        </a:spcAft>
        <a:buFont typeface="Arial" panose="020B0604020202020204" pitchFamily="34" charset="0"/>
        <a:buNone/>
        <a:defRPr sz="2400" b="1" kern="1200">
          <a:solidFill>
            <a:schemeClr val="tx1"/>
          </a:solidFill>
          <a:latin typeface="+mn-lt"/>
          <a:ea typeface="+mn-ea"/>
          <a:cs typeface="+mn-cs"/>
        </a:defRPr>
      </a:lvl1pPr>
      <a:lvl2pPr marL="0" indent="0" algn="l" defTabSz="1219078" rtl="0" eaLnBrk="1" latinLnBrk="0" hangingPunct="1">
        <a:lnSpc>
          <a:spcPts val="3400"/>
        </a:lnSpc>
        <a:spcBef>
          <a:spcPts val="0"/>
        </a:spcBef>
        <a:spcAft>
          <a:spcPts val="1500"/>
        </a:spcAft>
        <a:buFont typeface="Arial" panose="020B0604020202020204" pitchFamily="34" charset="0"/>
        <a:buNone/>
        <a:defRPr sz="2400" kern="1200">
          <a:solidFill>
            <a:schemeClr val="tx1"/>
          </a:solidFill>
          <a:latin typeface="+mn-lt"/>
          <a:ea typeface="+mn-ea"/>
          <a:cs typeface="+mn-cs"/>
        </a:defRPr>
      </a:lvl2pPr>
      <a:lvl3pPr marL="234000" indent="-234000" algn="l" defTabSz="1219078" rtl="0" eaLnBrk="1" latinLnBrk="0" hangingPunct="1">
        <a:lnSpc>
          <a:spcPts val="34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3pPr>
      <a:lvl4pPr marL="0" indent="0" algn="l" defTabSz="1219078" rtl="0" eaLnBrk="1" latinLnBrk="0" hangingPunct="1">
        <a:lnSpc>
          <a:spcPts val="24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4pPr>
      <a:lvl5pPr marL="0" indent="0" algn="l" defTabSz="1219078" rtl="0" eaLnBrk="1" latinLnBrk="0" hangingPunct="1">
        <a:lnSpc>
          <a:spcPts val="144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3352465"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04"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43"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082"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mailto:idcampaign@wellcome.org"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wellcome.org/what-we-do/infectious-disease/coronavirus-covid-19/access" TargetMode="External"/><Relationship Id="rId4" Type="http://schemas.openxmlformats.org/officeDocument/2006/relationships/hyperlink" Target="https://wellcome.org/what-we-do/our-work/research-cultu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mailto:idcampaign@wellcome.org"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8A2FCD3-36D3-9441-9B85-9587A0D56658}"/>
              </a:ext>
            </a:extLst>
          </p:cNvPr>
          <p:cNvSpPr>
            <a:spLocks noGrp="1"/>
          </p:cNvSpPr>
          <p:nvPr>
            <p:ph type="subTitle" idx="1"/>
          </p:nvPr>
        </p:nvSpPr>
        <p:spPr>
          <a:xfrm>
            <a:off x="567206" y="5072379"/>
            <a:ext cx="8928000" cy="524824"/>
          </a:xfrm>
        </p:spPr>
        <p:txBody>
          <a:bodyPr vert="horz" wrap="square" lIns="0" tIns="0" rIns="0" bIns="0" rtlCol="0" anchor="t">
            <a:spAutoFit/>
          </a:bodyPr>
          <a:lstStyle/>
          <a:p>
            <a:r>
              <a:rPr lang="hi-IN" dirty="0">
                <a:latin typeface="Nirmala UI" panose="020B0502040204020203" pitchFamily="34" charset="0"/>
                <a:ea typeface="Nirmala UI" panose="020B0502040204020203" pitchFamily="34" charset="0"/>
                <a:cs typeface="Nirmala UI" panose="020B0502040204020203" pitchFamily="34" charset="0"/>
              </a:rPr>
              <a:t>आवेदक पैक</a:t>
            </a:r>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Title 2">
            <a:extLst>
              <a:ext uri="{FF2B5EF4-FFF2-40B4-BE49-F238E27FC236}">
                <a16:creationId xmlns:a16="http://schemas.microsoft.com/office/drawing/2014/main" id="{6A0D83AE-E30E-0347-A999-CB4415A619C1}"/>
              </a:ext>
            </a:extLst>
          </p:cNvPr>
          <p:cNvSpPr>
            <a:spLocks noGrp="1"/>
          </p:cNvSpPr>
          <p:nvPr>
            <p:ph type="title"/>
          </p:nvPr>
        </p:nvSpPr>
        <p:spPr>
          <a:xfrm>
            <a:off x="567206" y="2289135"/>
            <a:ext cx="8928000" cy="1769715"/>
          </a:xfrm>
        </p:spPr>
        <p:txBody>
          <a:bodyPr/>
          <a:lstStyle/>
          <a:p>
            <a:r>
              <a:rPr lang="hi-IN" sz="6000" dirty="0">
                <a:latin typeface="Nirmala UI" panose="020B0502040204020203" pitchFamily="34" charset="0"/>
                <a:ea typeface="Nirmala UI" panose="020B0502040204020203" pitchFamily="34" charset="0"/>
                <a:cs typeface="Nirmala UI" panose="020B0502040204020203" pitchFamily="34" charset="0"/>
              </a:rPr>
              <a:t>संक्रामक रोग अभियान </a:t>
            </a:r>
            <a:br>
              <a:rPr lang="en-IN" sz="6000" dirty="0">
                <a:latin typeface="Nirmala UI" panose="020B0502040204020203" pitchFamily="34" charset="0"/>
                <a:ea typeface="Nirmala UI" panose="020B0502040204020203" pitchFamily="34" charset="0"/>
                <a:cs typeface="Nirmala UI" panose="020B0502040204020203" pitchFamily="34" charset="0"/>
              </a:rPr>
            </a:br>
            <a:r>
              <a:rPr lang="hi-IN" sz="6000" dirty="0">
                <a:latin typeface="Nirmala UI" panose="020B0502040204020203" pitchFamily="34" charset="0"/>
                <a:ea typeface="Nirmala UI" panose="020B0502040204020203" pitchFamily="34" charset="0"/>
                <a:cs typeface="Nirmala UI" panose="020B0502040204020203" pitchFamily="34" charset="0"/>
              </a:rPr>
              <a:t>सलाहकार समूह </a:t>
            </a:r>
            <a:r>
              <a:rPr lang="en-US" dirty="0"/>
              <a:t>	</a:t>
            </a:r>
          </a:p>
        </p:txBody>
      </p:sp>
      <p:sp>
        <p:nvSpPr>
          <p:cNvPr id="4" name="Text Placeholder 3">
            <a:extLst>
              <a:ext uri="{FF2B5EF4-FFF2-40B4-BE49-F238E27FC236}">
                <a16:creationId xmlns:a16="http://schemas.microsoft.com/office/drawing/2014/main" id="{EF801A58-FAE1-2E4B-8F0F-D15F209B160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3286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9BEC-FF6F-D305-FA4C-C25487B050BF}"/>
              </a:ext>
            </a:extLst>
          </p:cNvPr>
          <p:cNvSpPr>
            <a:spLocks noGrp="1"/>
          </p:cNvSpPr>
          <p:nvPr>
            <p:ph type="title"/>
          </p:nvPr>
        </p:nvSpPr>
        <p:spPr>
          <a:xfrm>
            <a:off x="567206" y="881172"/>
            <a:ext cx="15120000" cy="597087"/>
          </a:xfrm>
        </p:spPr>
        <p:txBody>
          <a:bodyPr/>
          <a:lstStyle/>
          <a:p>
            <a:r>
              <a:rPr lang="hi-IN" sz="4000" dirty="0">
                <a:latin typeface="Nirmala UI" panose="020B0502040204020203" pitchFamily="34" charset="0"/>
                <a:ea typeface="Nirmala UI" panose="020B0502040204020203" pitchFamily="34" charset="0"/>
                <a:cs typeface="Nirmala UI" panose="020B0502040204020203" pitchFamily="34" charset="0"/>
              </a:rPr>
              <a:t>आप </a:t>
            </a:r>
            <a:r>
              <a:rPr lang="en-GB" sz="4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4000" dirty="0">
                <a:latin typeface="Nirmala UI" panose="020B0502040204020203" pitchFamily="34" charset="0"/>
                <a:ea typeface="Nirmala UI" panose="020B0502040204020203" pitchFamily="34" charset="0"/>
                <a:cs typeface="Nirmala UI" panose="020B0502040204020203" pitchFamily="34" charset="0"/>
              </a:rPr>
              <a:t> के अभियानों में सहयोग किस प्रकार कर सकते हैं?</a:t>
            </a:r>
            <a:endParaRPr lang="en-US" sz="4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Slide Number Placeholder 3">
            <a:extLst>
              <a:ext uri="{FF2B5EF4-FFF2-40B4-BE49-F238E27FC236}">
                <a16:creationId xmlns:a16="http://schemas.microsoft.com/office/drawing/2014/main" id="{C95A5115-EF9A-DE49-A837-51C74CD57D89}"/>
              </a:ext>
            </a:extLst>
          </p:cNvPr>
          <p:cNvSpPr>
            <a:spLocks noGrp="1"/>
          </p:cNvSpPr>
          <p:nvPr>
            <p:ph type="sldNum" sz="quarter" idx="12"/>
          </p:nvPr>
        </p:nvSpPr>
        <p:spPr/>
        <p:txBody>
          <a:bodyPr/>
          <a:lstStyle/>
          <a:p>
            <a:fld id="{DEF9AD68-5327-4FA6-9851-A953E7042653}" type="slidenum">
              <a:rPr lang="en-GB" smtClean="0"/>
              <a:t>10</a:t>
            </a:fld>
            <a:endParaRPr lang="en-GB"/>
          </a:p>
        </p:txBody>
      </p:sp>
      <p:sp>
        <p:nvSpPr>
          <p:cNvPr id="5" name="Text Placeholder 4">
            <a:extLst>
              <a:ext uri="{FF2B5EF4-FFF2-40B4-BE49-F238E27FC236}">
                <a16:creationId xmlns:a16="http://schemas.microsoft.com/office/drawing/2014/main" id="{BB64C6C5-02A9-5FC6-A83F-F3623692D919}"/>
              </a:ext>
            </a:extLst>
          </p:cNvPr>
          <p:cNvSpPr>
            <a:spLocks noGrp="1"/>
          </p:cNvSpPr>
          <p:nvPr>
            <p:ph idx="1"/>
          </p:nvPr>
        </p:nvSpPr>
        <p:spPr/>
        <p:txBody>
          <a:bodyPr vert="horz" lIns="0" tIns="0" rIns="0" bIns="0" rtlCol="0" anchor="t">
            <a:noAutofit/>
          </a:bodyPr>
          <a:lstStyle/>
          <a:p>
            <a:pPr marL="457200" indent="-457200">
              <a:buFont typeface="Arial" panose="020B0604020202020204" pitchFamily="34" charset="0"/>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हम आपके अनुभव से सूचित हमारे लक्षित देशों में प्रभावशाली, साम्यिक और अभिनव अभियान देने के लिए आपके साथ काम करना चाहते हैं।</a:t>
            </a:r>
            <a:endParaRPr lang="en-US"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hi-IN" sz="2000" b="0" dirty="0">
                <a:latin typeface="Nirmala UI" panose="020B0502040204020203" pitchFamily="34" charset="0"/>
                <a:ea typeface="Nirmala UI" panose="020B0502040204020203" pitchFamily="34" charset="0"/>
                <a:cs typeface="Nirmala UI" panose="020B0502040204020203" pitchFamily="34" charset="0"/>
              </a:rPr>
              <a:t>संक्रामक रोग अभियान के बारे में निर्णय लेने में </a:t>
            </a: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b="0" dirty="0">
                <a:latin typeface="Nirmala UI" panose="020B0502040204020203" pitchFamily="34" charset="0"/>
                <a:ea typeface="Nirmala UI" panose="020B0502040204020203" pitchFamily="34" charset="0"/>
                <a:cs typeface="Nirmala UI" panose="020B0502040204020203" pitchFamily="34" charset="0"/>
              </a:rPr>
              <a:t> कैंपेन टीम द्वारा सलाहकार समूह की फ़ीडबैक और सिफारिशों का उपयोग किया जाएगा।</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आपका ज्ञान और अनुभव यह सुनिश्चित करेगा कि हमारे अभियान यूके के संदर्भ से परे अच्छी तरह से काम करते हैं।</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शेष अभियान सलाहकार समूह के साथ काम करते हुए, आपका अद्वितीय दृष्टिकोण यह सुनिश्चित करेगा कि वैश्विक संदर्भ में हमारा अभियान दृष्टिकोण प्रभावी और साम्यिक हो। </a:t>
            </a:r>
            <a:endParaRPr lang="en-GB" sz="2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Footer Placeholder 2">
            <a:extLst>
              <a:ext uri="{FF2B5EF4-FFF2-40B4-BE49-F238E27FC236}">
                <a16:creationId xmlns:a16="http://schemas.microsoft.com/office/drawing/2014/main" id="{E24D30C7-D5AA-C42D-ED2A-205A18757CDE}"/>
              </a:ext>
            </a:extLst>
          </p:cNvPr>
          <p:cNvSpPr>
            <a:spLocks noGrp="1"/>
          </p:cNvSpPr>
          <p:nvPr>
            <p:ph type="ftr" sz="quarter" idx="11"/>
          </p:nvPr>
        </p:nvSpPr>
        <p:spPr/>
        <p:txBody>
          <a:bodyPr/>
          <a:lstStyle/>
          <a:p>
            <a:r>
              <a:rPr lang="en-GB" err="1"/>
              <a:t>wellcome.org</a:t>
            </a:r>
            <a:r>
              <a:rPr lang="en-GB"/>
              <a:t>  |  @</a:t>
            </a:r>
            <a:r>
              <a:rPr lang="en-GB" err="1"/>
              <a:t>wellcometrust</a:t>
            </a:r>
            <a:endParaRPr lang="en-GB"/>
          </a:p>
        </p:txBody>
      </p:sp>
    </p:spTree>
    <p:extLst>
      <p:ext uri="{BB962C8B-B14F-4D97-AF65-F5344CB8AC3E}">
        <p14:creationId xmlns:p14="http://schemas.microsoft.com/office/powerpoint/2010/main" val="303575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15120000" cy="597087"/>
          </a:xfrm>
        </p:spPr>
        <p:txBody>
          <a:bodyPr/>
          <a:lstStyle/>
          <a:p>
            <a:r>
              <a:rPr lang="hi-IN" sz="4000" dirty="0">
                <a:latin typeface="Nirmala UI" panose="020B0502040204020203" pitchFamily="34" charset="0"/>
                <a:ea typeface="Nirmala UI" panose="020B0502040204020203" pitchFamily="34" charset="0"/>
                <a:cs typeface="Nirmala UI" panose="020B0502040204020203" pitchFamily="34" charset="0"/>
              </a:rPr>
              <a:t>हमें आपसे क्या चाहिए </a:t>
            </a:r>
            <a:endParaRPr lang="en-US" sz="4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Text Placeholder 6">
            <a:extLst>
              <a:ext uri="{FF2B5EF4-FFF2-40B4-BE49-F238E27FC236}">
                <a16:creationId xmlns:a16="http://schemas.microsoft.com/office/drawing/2014/main" id="{EAB6A266-D924-8C4C-856C-884658D9D2E9}"/>
              </a:ext>
            </a:extLst>
          </p:cNvPr>
          <p:cNvSpPr>
            <a:spLocks noGrp="1"/>
          </p:cNvSpPr>
          <p:nvPr>
            <p:ph idx="1"/>
          </p:nvPr>
        </p:nvSpPr>
        <p:spPr>
          <a:xfrm>
            <a:off x="567206" y="1928683"/>
            <a:ext cx="15099580" cy="6163705"/>
          </a:xfrm>
        </p:spPr>
        <p:txBody>
          <a:bodyPr vert="horz" lIns="0" tIns="0" rIns="0" bIns="0" rtlCol="0" anchor="t">
            <a:noAutofit/>
          </a:bodyPr>
          <a:lstStyle/>
          <a:p>
            <a:pPr algn="just"/>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dirty="0">
                <a:latin typeface="Nirmala UI" panose="020B0502040204020203" pitchFamily="34" charset="0"/>
                <a:ea typeface="Nirmala UI" panose="020B0502040204020203" pitchFamily="34" charset="0"/>
                <a:cs typeface="Nirmala UI" panose="020B0502040204020203" pitchFamily="34" charset="0"/>
              </a:rPr>
              <a:t> दीर्घकालिक अभियान (3-5 वर्ष +) चलाना चाहता है क्योंकि हम दीर्घकालिक और प्रणालीगत मुद्दों से निपटते हैं, लेकिन हम समझते हैं कि सदस्य अनिश्चित काल तक के लिए प्रतिबद्ध नहीं हो सकते हैं ।</a:t>
            </a:r>
            <a:r>
              <a:rPr lang="en-GB" sz="2000" dirty="0">
                <a:latin typeface="Nirmala UI" panose="020B0502040204020203" pitchFamily="34" charset="0"/>
                <a:ea typeface="Nirmala UI" panose="020B0502040204020203" pitchFamily="34" charset="0"/>
                <a:cs typeface="Nirmala UI" panose="020B0502040204020203" pitchFamily="34" charset="0"/>
              </a:rPr>
              <a:t> </a:t>
            </a:r>
          </a:p>
          <a:p>
            <a:pPr algn="just"/>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algn="just"/>
            <a:r>
              <a:rPr lang="hi-IN" sz="2000" dirty="0">
                <a:latin typeface="Nirmala UI" panose="020B0502040204020203" pitchFamily="34" charset="0"/>
                <a:ea typeface="Nirmala UI" panose="020B0502040204020203" pitchFamily="34" charset="0"/>
                <a:cs typeface="Nirmala UI" panose="020B0502040204020203" pitchFamily="34" charset="0"/>
              </a:rPr>
              <a:t>हम ऐसे सदस्यों की तलाश कर रहे हैं जो </a:t>
            </a:r>
            <a:r>
              <a:rPr lang="hi-IN" sz="2000" b="1" dirty="0">
                <a:latin typeface="Nirmala UI" panose="020B0502040204020203" pitchFamily="34" charset="0"/>
                <a:ea typeface="Nirmala UI" panose="020B0502040204020203" pitchFamily="34" charset="0"/>
                <a:cs typeface="Nirmala UI" panose="020B0502040204020203" pitchFamily="34" charset="0"/>
              </a:rPr>
              <a:t>अगस्त 2023 से कम से कम एक वर्ष के लिए समूह के साथ प्रतिबद्ध</a:t>
            </a:r>
            <a:r>
              <a:rPr lang="hi-IN" sz="2000" dirty="0">
                <a:latin typeface="Nirmala UI" panose="020B0502040204020203" pitchFamily="34" charset="0"/>
                <a:ea typeface="Nirmala UI" panose="020B0502040204020203" pitchFamily="34" charset="0"/>
                <a:cs typeface="Nirmala UI" panose="020B0502040204020203" pitchFamily="34" charset="0"/>
              </a:rPr>
              <a:t> हो सकें।</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algn="just"/>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algn="just"/>
            <a:r>
              <a:rPr lang="hi-IN" sz="2000" dirty="0">
                <a:latin typeface="Nirmala UI" panose="020B0502040204020203" pitchFamily="34" charset="0"/>
                <a:ea typeface="Nirmala UI" panose="020B0502040204020203" pitchFamily="34" charset="0"/>
                <a:cs typeface="Nirmala UI" panose="020B0502040204020203" pitchFamily="34" charset="0"/>
              </a:rPr>
              <a:t>संक्रामक रोग अभियान की प्रगति पर कोर </a:t>
            </a:r>
            <a:r>
              <a:rPr lang="hi-IN" sz="2000" b="0" i="0" dirty="0">
                <a:solidFill>
                  <a:srgbClr val="202124"/>
                </a:solidFill>
                <a:effectLst/>
                <a:latin typeface="Nirmala UI" panose="020B0502040204020203" pitchFamily="34" charset="0"/>
                <a:ea typeface="Nirmala UI" panose="020B0502040204020203" pitchFamily="34" charset="0"/>
                <a:cs typeface="Nirmala UI" panose="020B0502040204020203" pitchFamily="34" charset="0"/>
              </a:rPr>
              <a:t>डिलिवरेबल्स, फ़ीडबैक होंगे। इसमें, निम्नलिखित के साथ-साथ, </a:t>
            </a:r>
            <a:r>
              <a:rPr lang="hi-IN" sz="2000" b="1" i="0" dirty="0">
                <a:solidFill>
                  <a:srgbClr val="202124"/>
                </a:solidFill>
                <a:effectLst/>
                <a:latin typeface="Nirmala UI" panose="020B0502040204020203" pitchFamily="34" charset="0"/>
                <a:ea typeface="Nirmala UI" panose="020B0502040204020203" pitchFamily="34" charset="0"/>
                <a:cs typeface="Nirmala UI" panose="020B0502040204020203" pitchFamily="34" charset="0"/>
              </a:rPr>
              <a:t>प्रति माह एक दिन का काम </a:t>
            </a:r>
            <a:r>
              <a:rPr lang="hi-IN" sz="2000" b="0" i="0" dirty="0">
                <a:solidFill>
                  <a:srgbClr val="202124"/>
                </a:solidFill>
                <a:effectLst/>
                <a:latin typeface="Nirmala UI" panose="020B0502040204020203" pitchFamily="34" charset="0"/>
                <a:ea typeface="Nirmala UI" panose="020B0502040204020203" pitchFamily="34" charset="0"/>
                <a:cs typeface="Nirmala UI" panose="020B0502040204020203" pitchFamily="34" charset="0"/>
              </a:rPr>
              <a:t>भी शामिल होगा:</a:t>
            </a:r>
            <a:endParaRPr lang="en-US" sz="2000" dirty="0">
              <a:latin typeface="Nirmala UI" panose="020B0502040204020203" pitchFamily="34" charset="0"/>
              <a:ea typeface="Nirmala UI" panose="020B0502040204020203" pitchFamily="34" charset="0"/>
              <a:cs typeface="Nirmala UI" panose="020B0502040204020203" pitchFamily="34" charset="0"/>
            </a:endParaRPr>
          </a:p>
          <a:p>
            <a:pPr marL="914400" lvl="1" indent="-457200" algn="just">
              <a:lnSpc>
                <a:spcPct val="150000"/>
              </a:lnSpc>
              <a:spcAft>
                <a:spcPts val="0"/>
              </a:spcAft>
              <a:buFont typeface="Arial" panose="020B0604020202020204" pitchFamily="34" charset="0"/>
              <a:buChar char="•"/>
            </a:pP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dirty="0">
                <a:latin typeface="Nirmala UI" panose="020B0502040204020203" pitchFamily="34" charset="0"/>
                <a:ea typeface="Nirmala UI" panose="020B0502040204020203" pitchFamily="34" charset="0"/>
                <a:cs typeface="Nirmala UI" panose="020B0502040204020203" pitchFamily="34" charset="0"/>
              </a:rPr>
              <a:t> टीम के साथ 1-2 घंटे चलने वाली मासिक बैठक में भाग लेना</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914400" lvl="1" indent="-457200" algn="just">
              <a:lnSpc>
                <a:spcPct val="150000"/>
              </a:lnSpc>
              <a:spcAft>
                <a:spcPts val="0"/>
              </a:spcAft>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दस्तावेज़ों/परिसंपत्तियों की समीक्षा करने और लिखित फ़ीडबैक प्रस्तुत करने का समय।</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algn="just"/>
            <a:endParaRPr lang="en-GB" sz="2000" dirty="0">
              <a:solidFill>
                <a:srgbClr val="242424"/>
              </a:solidFill>
              <a:latin typeface="Nirmala UI" panose="020B0502040204020203" pitchFamily="34" charset="0"/>
              <a:ea typeface="Nirmala UI" panose="020B0502040204020203" pitchFamily="34" charset="0"/>
              <a:cs typeface="Nirmala UI" panose="020B0502040204020203" pitchFamily="34" charset="0"/>
            </a:endParaRPr>
          </a:p>
          <a:p>
            <a:pPr>
              <a:lnSpc>
                <a:spcPts val="3400"/>
              </a:lnSpc>
            </a:pP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dirty="0">
                <a:latin typeface="Nirmala UI" panose="020B0502040204020203" pitchFamily="34" charset="0"/>
                <a:ea typeface="Nirmala UI" panose="020B0502040204020203" pitchFamily="34" charset="0"/>
                <a:cs typeface="Nirmala UI" panose="020B0502040204020203" pitchFamily="34" charset="0"/>
              </a:rPr>
              <a:t> टीम प्रत्येक मासिक चेक इन से पहले समीक्षा के लिए सामग्री प्रदान करेगी।</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algn="just"/>
            <a:endParaRPr lang="en-GB" sz="2800" dirty="0">
              <a:solidFill>
                <a:srgbClr val="242424"/>
              </a:solidFill>
              <a:latin typeface="Segoe UI"/>
              <a:cs typeface="Segoe UI"/>
            </a:endParaRPr>
          </a:p>
          <a:p>
            <a:endParaRPr lang="en-GB" dirty="0">
              <a:solidFill>
                <a:srgbClr val="242424"/>
              </a:solidFill>
              <a:cs typeface="Arial"/>
            </a:endParaRPr>
          </a:p>
        </p:txBody>
      </p:sp>
      <p:sp>
        <p:nvSpPr>
          <p:cNvPr id="4" name="Slide Number Placeholder 3">
            <a:extLst>
              <a:ext uri="{FF2B5EF4-FFF2-40B4-BE49-F238E27FC236}">
                <a16:creationId xmlns:a16="http://schemas.microsoft.com/office/drawing/2014/main" id="{CC5E7520-0244-F54B-BD1F-CC0BA939A4EF}"/>
              </a:ext>
            </a:extLst>
          </p:cNvPr>
          <p:cNvSpPr>
            <a:spLocks noGrp="1"/>
          </p:cNvSpPr>
          <p:nvPr>
            <p:ph type="sldNum" sz="quarter" idx="12"/>
          </p:nvPr>
        </p:nvSpPr>
        <p:spPr/>
        <p:txBody>
          <a:bodyPr/>
          <a:lstStyle/>
          <a:p>
            <a:fld id="{DEF9AD68-5327-4FA6-9851-A953E7042653}" type="slidenum">
              <a:rPr lang="en-GB" smtClean="0"/>
              <a:t>11</a:t>
            </a:fld>
            <a:endParaRPr lang="en-GB"/>
          </a:p>
        </p:txBody>
      </p:sp>
      <p:sp>
        <p:nvSpPr>
          <p:cNvPr id="5" name="Footer Placeholder 2">
            <a:extLst>
              <a:ext uri="{FF2B5EF4-FFF2-40B4-BE49-F238E27FC236}">
                <a16:creationId xmlns:a16="http://schemas.microsoft.com/office/drawing/2014/main" id="{F5C08142-E8A8-482D-8BB4-54C2FE0DCD4B}"/>
              </a:ext>
            </a:extLst>
          </p:cNvPr>
          <p:cNvSpPr>
            <a:spLocks noGrp="1"/>
          </p:cNvSpPr>
          <p:nvPr>
            <p:ph type="ftr" sz="quarter" idx="11"/>
          </p:nvPr>
        </p:nvSpPr>
        <p:spPr>
          <a:xfrm>
            <a:off x="462430" y="8461372"/>
            <a:ext cx="12704776" cy="276999"/>
          </a:xfrm>
        </p:spPr>
        <p:txBody>
          <a:bodyPr/>
          <a:lstStyle/>
          <a:p>
            <a:r>
              <a:rPr lang="en-GB"/>
              <a:t>wellcome.org  |  @wellcometrust</a:t>
            </a:r>
          </a:p>
        </p:txBody>
      </p:sp>
    </p:spTree>
    <p:extLst>
      <p:ext uri="{BB962C8B-B14F-4D97-AF65-F5344CB8AC3E}">
        <p14:creationId xmlns:p14="http://schemas.microsoft.com/office/powerpoint/2010/main" val="361699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15120000" cy="650178"/>
          </a:xfrm>
        </p:spPr>
        <p:txBody>
          <a:bodyPr/>
          <a:lstStyle/>
          <a:p>
            <a:r>
              <a:rPr lang="hi-IN" sz="4000" dirty="0">
                <a:latin typeface="Nirmala UI" panose="020B0502040204020203" pitchFamily="34" charset="0"/>
                <a:ea typeface="Nirmala UI" panose="020B0502040204020203" pitchFamily="34" charset="0"/>
                <a:cs typeface="Nirmala UI" panose="020B0502040204020203" pitchFamily="34" charset="0"/>
              </a:rPr>
              <a:t>कार्य-क्षेत्र</a:t>
            </a:r>
            <a:r>
              <a:rPr lang="en-US" dirty="0">
                <a:latin typeface="Nirmala UI" panose="020B0502040204020203" pitchFamily="34" charset="0"/>
                <a:ea typeface="Nirmala UI" panose="020B0502040204020203" pitchFamily="34" charset="0"/>
                <a:cs typeface="Nirmala UI" panose="020B0502040204020203" pitchFamily="34" charset="0"/>
              </a:rPr>
              <a:t> </a:t>
            </a:r>
          </a:p>
        </p:txBody>
      </p:sp>
      <p:sp>
        <p:nvSpPr>
          <p:cNvPr id="7" name="Text Placeholder 6">
            <a:extLst>
              <a:ext uri="{FF2B5EF4-FFF2-40B4-BE49-F238E27FC236}">
                <a16:creationId xmlns:a16="http://schemas.microsoft.com/office/drawing/2014/main" id="{EAB6A266-D924-8C4C-856C-884658D9D2E9}"/>
              </a:ext>
            </a:extLst>
          </p:cNvPr>
          <p:cNvSpPr>
            <a:spLocks noGrp="1"/>
          </p:cNvSpPr>
          <p:nvPr>
            <p:ph idx="1"/>
          </p:nvPr>
        </p:nvSpPr>
        <p:spPr>
          <a:xfrm>
            <a:off x="567206" y="2173370"/>
            <a:ext cx="15120000" cy="5714670"/>
          </a:xfrm>
        </p:spPr>
        <p:txBody>
          <a:bodyPr vert="horz" lIns="0" tIns="0" rIns="0" bIns="0" rtlCol="0" anchor="t">
            <a:noAutofit/>
          </a:bodyPr>
          <a:lstStyle/>
          <a:p>
            <a:pPr>
              <a:lnSpc>
                <a:spcPct val="100000"/>
              </a:lnSpc>
            </a:pPr>
            <a:r>
              <a:rPr lang="hi-IN" sz="2000" dirty="0">
                <a:latin typeface="Nirmala UI" panose="020B0502040204020203" pitchFamily="34" charset="0"/>
                <a:ea typeface="Nirmala UI" panose="020B0502040204020203" pitchFamily="34" charset="0"/>
                <a:cs typeface="Nirmala UI" panose="020B0502040204020203" pitchFamily="34" charset="0"/>
              </a:rPr>
              <a:t>सदस्यों से परामर्श किया जाएगा और संक्रामक रोग अभियान की प्रगति पर फ़ीडबैक मांगी जाएगी, जिसमें निम्नलिखित गतिविधियां शामिल हैं लेकिन इन तक सीमित नहीं हैं:</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a:lnSpc>
                <a:spcPct val="100000"/>
              </a:lnSpc>
            </a:pPr>
            <a:endParaRPr lang="en-US" sz="2000" dirty="0">
              <a:latin typeface="Nirmala UI" panose="020B0502040204020203" pitchFamily="34" charset="0"/>
              <a:ea typeface="Nirmala UI" panose="020B0502040204020203" pitchFamily="34" charset="0"/>
              <a:cs typeface="Nirmala UI" panose="020B0502040204020203" pitchFamily="34" charset="0"/>
            </a:endParaRPr>
          </a:p>
          <a:p>
            <a:pPr marL="914400" lvl="1" indent="-457200">
              <a:lnSpc>
                <a:spcPct val="150000"/>
              </a:lnSpc>
              <a:spcAft>
                <a:spcPts val="0"/>
              </a:spcAft>
              <a:buFont typeface="Arial"/>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हम अपने संक्रामक रोग अभियान में साम्यता, विविधता और समावेश को कैसे बेहतर बना सकते हैं</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914400" lvl="1" indent="-457200">
              <a:lnSpc>
                <a:spcPct val="150000"/>
              </a:lnSpc>
              <a:spcAft>
                <a:spcPts val="0"/>
              </a:spcAft>
              <a:buFont typeface="Arial"/>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संक्रामक रोग से सबसे अधिक प्रभावित समुदायों को सबसे अच्छे तरीके से किस प्रकार समाकलित किया जा सकता है और सहायता दी जा सकती है</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914400" indent="-457200">
              <a:lnSpc>
                <a:spcPct val="150000"/>
              </a:lnSpc>
              <a:spcAft>
                <a:spcPts val="0"/>
              </a:spcAft>
              <a:buFont typeface="Arial"/>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अभियान कार्यान्वयन की निगरानी और आकलन</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914400" lvl="1" indent="-457200">
              <a:lnSpc>
                <a:spcPct val="150000"/>
              </a:lnSpc>
              <a:spcAft>
                <a:spcPts val="0"/>
              </a:spcAft>
              <a:buFont typeface="Arial"/>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अभियान को आकार देने के लिए हमें दर्शकों की अंतर्दृष्टि की व्याख्या कैसे करनी चाहिए</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914400" lvl="1" indent="-457200">
              <a:lnSpc>
                <a:spcPct val="150000"/>
              </a:lnSpc>
              <a:spcAft>
                <a:spcPts val="0"/>
              </a:spcAft>
              <a:buFont typeface="Arial"/>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हम अभियान के माध्यम से संक्रामक रोग अनुसंधान एवं विकास नीति को कैसे प्रभावित कर सकते हैं</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914400" lvl="1" indent="-457200">
              <a:lnSpc>
                <a:spcPct val="150000"/>
              </a:lnSpc>
              <a:spcAft>
                <a:spcPts val="0"/>
              </a:spcAft>
              <a:buFont typeface="Arial"/>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हम वृद्धि की अवधारणा की समझ कैसे बढ़ा सकते हैं</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914400" lvl="1" indent="-457200">
              <a:lnSpc>
                <a:spcPct val="150000"/>
              </a:lnSpc>
              <a:spcAft>
                <a:spcPts val="0"/>
              </a:spcAft>
              <a:buFont typeface="Arial"/>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अभियान गतिविधियों और उनके प्रभाव पर फ़ीडबैक और विश्लेषण</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914400" indent="-457200">
              <a:lnSpc>
                <a:spcPct val="150000"/>
              </a:lnSpc>
              <a:buFont typeface="Arial"/>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काम करने के लिए उपयुक्त संभावित भागीदारों, लक्षित देशों में उद्देश्यों को प्राप्त करने में संभावित बाधाओं और अभियान रणनीति के कार्यान्वयन के लिए सांस्कृतिक/सामाजिक/आर्थिक विचार सहित भौगोलिक बारीकियों और आवश्यकताओं पर सलाह,</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algn="just">
              <a:lnSpc>
                <a:spcPct val="100000"/>
              </a:lnSpc>
              <a:spcAft>
                <a:spcPts val="0"/>
              </a:spcAft>
              <a:buFont typeface="Symbol"/>
              <a:buChar char="•"/>
            </a:pPr>
            <a:endParaRPr lang="en-GB" dirty="0">
              <a:ea typeface="+mn-lt"/>
              <a:cs typeface="+mn-lt"/>
            </a:endParaRPr>
          </a:p>
          <a:p>
            <a:pPr marL="285750" algn="just">
              <a:lnSpc>
                <a:spcPct val="100000"/>
              </a:lnSpc>
              <a:spcAft>
                <a:spcPts val="0"/>
              </a:spcAft>
              <a:buFont typeface="Symbol"/>
              <a:buChar char="•"/>
            </a:pPr>
            <a:endParaRPr lang="en-GB" dirty="0">
              <a:solidFill>
                <a:srgbClr val="000000"/>
              </a:solidFill>
              <a:cs typeface="Arial"/>
            </a:endParaRPr>
          </a:p>
          <a:p>
            <a:pPr>
              <a:lnSpc>
                <a:spcPct val="100000"/>
              </a:lnSpc>
              <a:spcAft>
                <a:spcPts val="0"/>
              </a:spcAft>
            </a:pPr>
            <a:endParaRPr lang="en-GB" dirty="0">
              <a:solidFill>
                <a:srgbClr val="242424"/>
              </a:solidFill>
              <a:cs typeface="Arial"/>
            </a:endParaRPr>
          </a:p>
        </p:txBody>
      </p:sp>
      <p:sp>
        <p:nvSpPr>
          <p:cNvPr id="5" name="Footer Placeholder 2">
            <a:extLst>
              <a:ext uri="{FF2B5EF4-FFF2-40B4-BE49-F238E27FC236}">
                <a16:creationId xmlns:a16="http://schemas.microsoft.com/office/drawing/2014/main" id="{4862CAAD-A2BB-4277-8100-B934C6049AEE}"/>
              </a:ext>
            </a:extLst>
          </p:cNvPr>
          <p:cNvSpPr>
            <a:spLocks noGrp="1"/>
          </p:cNvSpPr>
          <p:nvPr>
            <p:ph type="ftr" sz="quarter" idx="11"/>
          </p:nvPr>
        </p:nvSpPr>
        <p:spPr/>
        <p:txBody>
          <a:bodyPr/>
          <a:lstStyle/>
          <a:p>
            <a:r>
              <a:rPr lang="en-GB"/>
              <a:t>wellcome.org  |  @wellcometrust</a:t>
            </a:r>
          </a:p>
        </p:txBody>
      </p:sp>
      <p:sp>
        <p:nvSpPr>
          <p:cNvPr id="4" name="Slide Number Placeholder 3">
            <a:extLst>
              <a:ext uri="{FF2B5EF4-FFF2-40B4-BE49-F238E27FC236}">
                <a16:creationId xmlns:a16="http://schemas.microsoft.com/office/drawing/2014/main" id="{CC5E7520-0244-F54B-BD1F-CC0BA939A4EF}"/>
              </a:ext>
            </a:extLst>
          </p:cNvPr>
          <p:cNvSpPr>
            <a:spLocks noGrp="1"/>
          </p:cNvSpPr>
          <p:nvPr>
            <p:ph type="sldNum" sz="quarter" idx="12"/>
          </p:nvPr>
        </p:nvSpPr>
        <p:spPr/>
        <p:txBody>
          <a:bodyPr/>
          <a:lstStyle/>
          <a:p>
            <a:fld id="{DEF9AD68-5327-4FA6-9851-A953E7042653}" type="slidenum">
              <a:rPr lang="en-GB" smtClean="0"/>
              <a:t>12</a:t>
            </a:fld>
            <a:endParaRPr lang="en-GB"/>
          </a:p>
        </p:txBody>
      </p:sp>
    </p:spTree>
    <p:extLst>
      <p:ext uri="{BB962C8B-B14F-4D97-AF65-F5344CB8AC3E}">
        <p14:creationId xmlns:p14="http://schemas.microsoft.com/office/powerpoint/2010/main" val="14176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15120000" cy="597087"/>
          </a:xfrm>
        </p:spPr>
        <p:txBody>
          <a:bodyPr/>
          <a:lstStyle/>
          <a:p>
            <a:r>
              <a:rPr lang="hi-IN" sz="4000" dirty="0">
                <a:latin typeface="Nirmala UI" panose="020B0502040204020203" pitchFamily="34" charset="0"/>
                <a:ea typeface="Nirmala UI" panose="020B0502040204020203" pitchFamily="34" charset="0"/>
                <a:cs typeface="Nirmala UI" panose="020B0502040204020203" pitchFamily="34" charset="0"/>
              </a:rPr>
              <a:t>कार्य-क्षेत्र के बाहर</a:t>
            </a:r>
            <a:r>
              <a:rPr lang="en-US" sz="4000" dirty="0">
                <a:latin typeface="Nirmala UI" panose="020B0502040204020203" pitchFamily="34" charset="0"/>
                <a:ea typeface="Nirmala UI" panose="020B0502040204020203" pitchFamily="34" charset="0"/>
                <a:cs typeface="Nirmala UI" panose="020B0502040204020203" pitchFamily="34" charset="0"/>
              </a:rPr>
              <a:t> </a:t>
            </a:r>
          </a:p>
        </p:txBody>
      </p:sp>
      <p:sp>
        <p:nvSpPr>
          <p:cNvPr id="7" name="Text Placeholder 6">
            <a:extLst>
              <a:ext uri="{FF2B5EF4-FFF2-40B4-BE49-F238E27FC236}">
                <a16:creationId xmlns:a16="http://schemas.microsoft.com/office/drawing/2014/main" id="{EAB6A266-D924-8C4C-856C-884658D9D2E9}"/>
              </a:ext>
            </a:extLst>
          </p:cNvPr>
          <p:cNvSpPr>
            <a:spLocks noGrp="1"/>
          </p:cNvSpPr>
          <p:nvPr>
            <p:ph idx="1"/>
          </p:nvPr>
        </p:nvSpPr>
        <p:spPr/>
        <p:txBody>
          <a:bodyPr vert="horz" lIns="0" tIns="0" rIns="0" bIns="0" rtlCol="0" anchor="t">
            <a:noAutofit/>
          </a:bodyPr>
          <a:lstStyle/>
          <a:p>
            <a:pPr lvl="1">
              <a:lnSpc>
                <a:spcPct val="100000"/>
              </a:lnSpc>
              <a:spcAft>
                <a:spcPts val="600"/>
              </a:spcAft>
            </a:pPr>
            <a:r>
              <a:rPr lang="hi-IN" sz="2000" dirty="0">
                <a:latin typeface="Nirmala UI" panose="020B0502040204020203" pitchFamily="34" charset="0"/>
                <a:ea typeface="Nirmala UI" panose="020B0502040204020203" pitchFamily="34" charset="0"/>
                <a:cs typeface="Nirmala UI" panose="020B0502040204020203" pitchFamily="34" charset="0"/>
              </a:rPr>
              <a:t>निम्नलिखित, कार्य समूह के विषय-क्षेत्र से बाहर हैं: </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lvl="1">
              <a:lnSpc>
                <a:spcPct val="100000"/>
              </a:lnSpc>
              <a:spcAft>
                <a:spcPts val="600"/>
              </a:spcAft>
            </a:pP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914400" indent="-457200">
              <a:lnSpc>
                <a:spcPct val="150000"/>
              </a:lnSpc>
              <a:spcAft>
                <a:spcPts val="0"/>
              </a:spcAft>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वे संक्रामक रोग विषय क्षेत्र जिन्हें </a:t>
            </a: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dirty="0">
                <a:latin typeface="Nirmala UI" panose="020B0502040204020203" pitchFamily="34" charset="0"/>
                <a:ea typeface="Nirmala UI" panose="020B0502040204020203" pitchFamily="34" charset="0"/>
                <a:cs typeface="Nirmala UI" panose="020B0502040204020203" pitchFamily="34" charset="0"/>
              </a:rPr>
              <a:t> स्ट्रेजी द्वारा पहचाना नहीं गया है जैसे उपेक्षित उष्णकटिबंधीय रोग या </a:t>
            </a:r>
            <a:r>
              <a:rPr lang="en-IN" sz="2000" dirty="0">
                <a:latin typeface="Nirmala UI" panose="020B0502040204020203" pitchFamily="34" charset="0"/>
                <a:ea typeface="Nirmala UI" panose="020B0502040204020203" pitchFamily="34" charset="0"/>
                <a:cs typeface="Nirmala UI" panose="020B0502040204020203" pitchFamily="34" charset="0"/>
              </a:rPr>
              <a:t>WASH</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914400" indent="-457200">
              <a:lnSpc>
                <a:spcPct val="150000"/>
              </a:lnSpc>
              <a:spcAft>
                <a:spcPts val="0"/>
              </a:spcAft>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व्यापक संक्रामक रोग पोर्टफोलियो रणनीति, जिसे </a:t>
            </a: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dirty="0">
                <a:latin typeface="Nirmala UI" panose="020B0502040204020203" pitchFamily="34" charset="0"/>
                <a:ea typeface="Nirmala UI" panose="020B0502040204020203" pitchFamily="34" charset="0"/>
                <a:cs typeface="Nirmala UI" panose="020B0502040204020203" pitchFamily="34" charset="0"/>
              </a:rPr>
              <a:t> में अनुसंधान कार्यक्रम टीम द्वारा निर्धारित किया गया है</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914400" indent="-457200">
              <a:lnSpc>
                <a:spcPct val="150000"/>
              </a:lnSpc>
              <a:spcAft>
                <a:spcPts val="0"/>
              </a:spcAft>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भूगोल संबंधी नए सुझाव देना</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914400" indent="-457200">
              <a:lnSpc>
                <a:spcPct val="150000"/>
              </a:lnSpc>
              <a:spcAft>
                <a:spcPts val="0"/>
              </a:spcAft>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वे युक्तियाँ जिनका </a:t>
            </a: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dirty="0">
                <a:latin typeface="Nirmala UI" panose="020B0502040204020203" pitchFamily="34" charset="0"/>
                <a:ea typeface="Nirmala UI" panose="020B0502040204020203" pitchFamily="34" charset="0"/>
                <a:cs typeface="Nirmala UI" panose="020B0502040204020203" pitchFamily="34" charset="0"/>
              </a:rPr>
              <a:t> की कानूनी या धर्मार्थ स्थिति के साथ टकराव होता है</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285750">
              <a:lnSpc>
                <a:spcPct val="100000"/>
              </a:lnSpc>
              <a:spcAft>
                <a:spcPts val="0"/>
              </a:spcAft>
              <a:buFont typeface="Symbol"/>
              <a:buChar char="•"/>
            </a:pPr>
            <a:endParaRPr lang="en-GB" dirty="0">
              <a:ea typeface="+mn-lt"/>
              <a:cs typeface="+mn-lt"/>
            </a:endParaRPr>
          </a:p>
          <a:p>
            <a:pPr algn="just">
              <a:lnSpc>
                <a:spcPct val="100000"/>
              </a:lnSpc>
              <a:spcAft>
                <a:spcPts val="0"/>
              </a:spcAft>
            </a:pPr>
            <a:endParaRPr lang="en-GB" dirty="0">
              <a:ea typeface="+mn-lt"/>
              <a:cs typeface="+mn-lt"/>
            </a:endParaRPr>
          </a:p>
          <a:p>
            <a:pPr algn="just">
              <a:lnSpc>
                <a:spcPct val="100000"/>
              </a:lnSpc>
              <a:spcAft>
                <a:spcPts val="0"/>
              </a:spcAft>
            </a:pPr>
            <a:endParaRPr lang="en-GB" dirty="0">
              <a:ea typeface="+mn-lt"/>
              <a:cs typeface="+mn-lt"/>
            </a:endParaRPr>
          </a:p>
          <a:p>
            <a:pPr marL="457200" algn="just">
              <a:lnSpc>
                <a:spcPct val="100000"/>
              </a:lnSpc>
              <a:spcAft>
                <a:spcPts val="0"/>
              </a:spcAft>
              <a:buChar char="•"/>
            </a:pPr>
            <a:endParaRPr lang="en-GB" dirty="0">
              <a:cs typeface="Arial"/>
            </a:endParaRPr>
          </a:p>
          <a:p>
            <a:pPr algn="just">
              <a:lnSpc>
                <a:spcPct val="100000"/>
              </a:lnSpc>
              <a:spcAft>
                <a:spcPts val="0"/>
              </a:spcAft>
              <a:buFont typeface="Symbol"/>
              <a:buChar char="•"/>
            </a:pPr>
            <a:endParaRPr lang="en-GB" dirty="0">
              <a:ea typeface="+mn-lt"/>
              <a:cs typeface="+mn-lt"/>
            </a:endParaRPr>
          </a:p>
          <a:p>
            <a:pPr marL="285750" algn="just">
              <a:lnSpc>
                <a:spcPct val="100000"/>
              </a:lnSpc>
              <a:spcAft>
                <a:spcPts val="0"/>
              </a:spcAft>
              <a:buFont typeface="Symbol"/>
              <a:buChar char="•"/>
            </a:pPr>
            <a:endParaRPr lang="en-GB" dirty="0">
              <a:solidFill>
                <a:srgbClr val="000000"/>
              </a:solidFill>
              <a:cs typeface="Arial"/>
            </a:endParaRPr>
          </a:p>
          <a:p>
            <a:pPr>
              <a:lnSpc>
                <a:spcPct val="100000"/>
              </a:lnSpc>
              <a:spcAft>
                <a:spcPts val="0"/>
              </a:spcAft>
            </a:pPr>
            <a:endParaRPr lang="en-GB" dirty="0">
              <a:solidFill>
                <a:srgbClr val="242424"/>
              </a:solidFill>
              <a:cs typeface="Arial"/>
            </a:endParaRPr>
          </a:p>
        </p:txBody>
      </p:sp>
      <p:sp>
        <p:nvSpPr>
          <p:cNvPr id="8" name="Footer Placeholder 2">
            <a:extLst>
              <a:ext uri="{FF2B5EF4-FFF2-40B4-BE49-F238E27FC236}">
                <a16:creationId xmlns:a16="http://schemas.microsoft.com/office/drawing/2014/main" id="{819031AE-31A3-4866-8EBC-869DFDD4FA16}"/>
              </a:ext>
            </a:extLst>
          </p:cNvPr>
          <p:cNvSpPr>
            <a:spLocks noGrp="1"/>
          </p:cNvSpPr>
          <p:nvPr>
            <p:ph type="ftr" sz="quarter" idx="11"/>
          </p:nvPr>
        </p:nvSpPr>
        <p:spPr/>
        <p:txBody>
          <a:bodyPr/>
          <a:lstStyle/>
          <a:p>
            <a:r>
              <a:rPr lang="en-GB"/>
              <a:t>wellcome.org  |  @wellcometrust</a:t>
            </a:r>
          </a:p>
        </p:txBody>
      </p:sp>
      <p:sp>
        <p:nvSpPr>
          <p:cNvPr id="4" name="Slide Number Placeholder 3">
            <a:extLst>
              <a:ext uri="{FF2B5EF4-FFF2-40B4-BE49-F238E27FC236}">
                <a16:creationId xmlns:a16="http://schemas.microsoft.com/office/drawing/2014/main" id="{CC5E7520-0244-F54B-BD1F-CC0BA939A4EF}"/>
              </a:ext>
            </a:extLst>
          </p:cNvPr>
          <p:cNvSpPr>
            <a:spLocks noGrp="1"/>
          </p:cNvSpPr>
          <p:nvPr>
            <p:ph type="sldNum" sz="quarter" idx="12"/>
          </p:nvPr>
        </p:nvSpPr>
        <p:spPr/>
        <p:txBody>
          <a:bodyPr/>
          <a:lstStyle/>
          <a:p>
            <a:fld id="{DEF9AD68-5327-4FA6-9851-A953E7042653}" type="slidenum">
              <a:rPr lang="en-GB" smtClean="0"/>
              <a:t>13</a:t>
            </a:fld>
            <a:endParaRPr lang="en-GB"/>
          </a:p>
        </p:txBody>
      </p:sp>
    </p:spTree>
    <p:extLst>
      <p:ext uri="{BB962C8B-B14F-4D97-AF65-F5344CB8AC3E}">
        <p14:creationId xmlns:p14="http://schemas.microsoft.com/office/powerpoint/2010/main" val="347421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12780659" cy="597087"/>
          </a:xfrm>
        </p:spPr>
        <p:txBody>
          <a:bodyPr/>
          <a:lstStyle/>
          <a:p>
            <a:r>
              <a:rPr lang="en-GB" sz="4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4000" dirty="0">
                <a:latin typeface="Nirmala UI" panose="020B0502040204020203" pitchFamily="34" charset="0"/>
                <a:ea typeface="Nirmala UI" panose="020B0502040204020203" pitchFamily="34" charset="0"/>
                <a:cs typeface="Nirmala UI" panose="020B0502040204020203" pitchFamily="34" charset="0"/>
              </a:rPr>
              <a:t> किसकी पेशकश करता है</a:t>
            </a:r>
            <a:endParaRPr lang="en-US" sz="4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Text Placeholder 6">
            <a:extLst>
              <a:ext uri="{FF2B5EF4-FFF2-40B4-BE49-F238E27FC236}">
                <a16:creationId xmlns:a16="http://schemas.microsoft.com/office/drawing/2014/main" id="{EAB6A266-D924-8C4C-856C-884658D9D2E9}"/>
              </a:ext>
            </a:extLst>
          </p:cNvPr>
          <p:cNvSpPr>
            <a:spLocks noGrp="1"/>
          </p:cNvSpPr>
          <p:nvPr>
            <p:ph idx="1"/>
          </p:nvPr>
        </p:nvSpPr>
        <p:spPr>
          <a:xfrm>
            <a:off x="567206" y="2381996"/>
            <a:ext cx="15120000" cy="5714670"/>
          </a:xfrm>
        </p:spPr>
        <p:txBody>
          <a:bodyPr vert="horz" lIns="0" tIns="0" rIns="0" bIns="0" rtlCol="0" anchor="t">
            <a:noAutofit/>
          </a:bodyPr>
          <a:lstStyle/>
          <a:p>
            <a:pPr algn="just"/>
            <a:r>
              <a:rPr lang="hi-IN" sz="2000" dirty="0">
                <a:latin typeface="Nirmala UI" panose="020B0502040204020203" pitchFamily="34" charset="0"/>
                <a:ea typeface="Nirmala UI" panose="020B0502040204020203" pitchFamily="34" charset="0"/>
                <a:cs typeface="Nirmala UI" panose="020B0502040204020203" pitchFamily="34" charset="0"/>
              </a:rPr>
              <a:t>हमारे सलाहकार समूह का हिस्सा बनने से आपको यह अवसर मिलेगा:</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algn="just"/>
            <a:endParaRPr lang="en-GB" sz="2000" dirty="0">
              <a:solidFill>
                <a:srgbClr val="000000"/>
              </a:solidFill>
              <a:latin typeface="Nirmala UI" panose="020B0502040204020203" pitchFamily="34" charset="0"/>
              <a:ea typeface="Nirmala UI" panose="020B0502040204020203" pitchFamily="34" charset="0"/>
              <a:cs typeface="Nirmala UI" panose="020B0502040204020203" pitchFamily="34" charset="0"/>
            </a:endParaRPr>
          </a:p>
          <a:p>
            <a:pPr marL="285750" indent="-285750">
              <a:buFont typeface="Arial" panose="020B0604020202020204" pitchFamily="34" charset="0"/>
              <a:buChar char="•"/>
            </a:pPr>
            <a:r>
              <a:rPr lang="hi-IN" sz="2000" b="1" dirty="0">
                <a:solidFill>
                  <a:srgbClr val="242424"/>
                </a:solidFill>
                <a:latin typeface="Nirmala UI" panose="020B0502040204020203" pitchFamily="34" charset="0"/>
                <a:ea typeface="Nirmala UI" panose="020B0502040204020203" pitchFamily="34" charset="0"/>
                <a:cs typeface="Nirmala UI" panose="020B0502040204020203" pitchFamily="34" charset="0"/>
              </a:rPr>
              <a:t>वैश्विक स्वास्थ्य में प्रणालीगत परिवर्तन में योगदान करना</a:t>
            </a:r>
            <a:r>
              <a:rPr lang="hi-IN" sz="2000" dirty="0">
                <a:solidFill>
                  <a:srgbClr val="242424"/>
                </a:solidFill>
                <a:latin typeface="Nirmala UI" panose="020B0502040204020203" pitchFamily="34" charset="0"/>
                <a:ea typeface="Nirmala UI" panose="020B0502040204020203" pitchFamily="34" charset="0"/>
                <a:cs typeface="Nirmala UI" panose="020B0502040204020203" pitchFamily="34" charset="0"/>
              </a:rPr>
              <a:t>, क्योंकि </a:t>
            </a: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dirty="0">
                <a:solidFill>
                  <a:srgbClr val="242424"/>
                </a:solidFill>
                <a:latin typeface="Nirmala UI" panose="020B0502040204020203" pitchFamily="34" charset="0"/>
                <a:ea typeface="Nirmala UI" panose="020B0502040204020203" pitchFamily="34" charset="0"/>
                <a:cs typeface="Nirmala UI" panose="020B0502040204020203" pitchFamily="34" charset="0"/>
              </a:rPr>
              <a:t> का अभियान वैश्विक नीति निर्माताओं और उद्योग को संक्रामक रोगों से पहले, अधिक प्रभावी और समान रूप से निपटने के लिए प्रभावित करेगा  </a:t>
            </a:r>
            <a:endParaRPr lang="en-GB" sz="2000" dirty="0">
              <a:solidFill>
                <a:srgbClr val="242424"/>
              </a:solidFill>
              <a:latin typeface="Nirmala UI" panose="020B0502040204020203" pitchFamily="34" charset="0"/>
              <a:ea typeface="Nirmala UI" panose="020B0502040204020203" pitchFamily="34" charset="0"/>
              <a:cs typeface="Nirmala UI" panose="020B0502040204020203" pitchFamily="34" charset="0"/>
            </a:endParaRPr>
          </a:p>
          <a:p>
            <a:pPr marL="285750" indent="-285750">
              <a:buFont typeface="Arial" panose="020B0604020202020204" pitchFamily="34" charset="0"/>
              <a:buChar char="•"/>
            </a:pPr>
            <a:r>
              <a:rPr lang="hi-IN" sz="2000" b="1" dirty="0">
                <a:solidFill>
                  <a:srgbClr val="242424"/>
                </a:solidFill>
                <a:latin typeface="Nirmala UI" panose="020B0502040204020203" pitchFamily="34" charset="0"/>
                <a:ea typeface="Nirmala UI" panose="020B0502040204020203" pitchFamily="34" charset="0"/>
                <a:cs typeface="Nirmala UI" panose="020B0502040204020203" pitchFamily="34" charset="0"/>
              </a:rPr>
              <a:t>अपने नेटवर्क का विस्तार करना </a:t>
            </a:r>
            <a:r>
              <a:rPr lang="hi-IN" sz="2000" dirty="0">
                <a:solidFill>
                  <a:srgbClr val="242424"/>
                </a:solidFill>
                <a:latin typeface="Nirmala UI" panose="020B0502040204020203" pitchFamily="34" charset="0"/>
                <a:ea typeface="Nirmala UI" panose="020B0502040204020203" pitchFamily="34" charset="0"/>
                <a:cs typeface="Nirmala UI" panose="020B0502040204020203" pitchFamily="34" charset="0"/>
              </a:rPr>
              <a:t>और अनुभवी अभियान-चालकों के साथ संबंध बनाना जो सलाहकार समूह के सदस्य हैं</a:t>
            </a:r>
            <a:endParaRPr lang="en-GB" sz="2000" dirty="0">
              <a:solidFill>
                <a:srgbClr val="242424"/>
              </a:solidFill>
              <a:latin typeface="Nirmala UI" panose="020B0502040204020203" pitchFamily="34" charset="0"/>
              <a:ea typeface="Nirmala UI" panose="020B0502040204020203" pitchFamily="34" charset="0"/>
              <a:cs typeface="Nirmala UI" panose="020B0502040204020203" pitchFamily="34" charset="0"/>
            </a:endParaRPr>
          </a:p>
          <a:p>
            <a:pPr marL="285750" indent="-285750">
              <a:buFont typeface="Arial" panose="020B0604020202020204" pitchFamily="34" charset="0"/>
              <a:buChar char="•"/>
            </a:pPr>
            <a:r>
              <a:rPr lang="hi-IN" sz="2000" b="1" dirty="0">
                <a:solidFill>
                  <a:srgbClr val="242424"/>
                </a:solidFill>
                <a:latin typeface="Nirmala UI" panose="020B0502040204020203" pitchFamily="34" charset="0"/>
                <a:ea typeface="Nirmala UI" panose="020B0502040204020203" pitchFamily="34" charset="0"/>
                <a:cs typeface="Nirmala UI" panose="020B0502040204020203" pitchFamily="34" charset="0"/>
              </a:rPr>
              <a:t>जनता की नज़र में न आते हुए काम करना </a:t>
            </a:r>
            <a:r>
              <a:rPr lang="hi-IN" sz="2000" dirty="0">
                <a:solidFill>
                  <a:srgbClr val="242424"/>
                </a:solidFill>
                <a:latin typeface="Nirmala UI" panose="020B0502040204020203" pitchFamily="34" charset="0"/>
                <a:ea typeface="Nirmala UI" panose="020B0502040204020203" pitchFamily="34" charset="0"/>
                <a:cs typeface="Nirmala UI" panose="020B0502040204020203" pitchFamily="34" charset="0"/>
              </a:rPr>
              <a:t>ताकि यह देखा जा सके कि वैश्विक निधि प्रदाता कैसे काम करता है और अभियान टीम के काम को कैसे प्रभावित करता है</a:t>
            </a:r>
            <a:endParaRPr lang="en-GB" sz="2000" dirty="0">
              <a:solidFill>
                <a:srgbClr val="242424"/>
              </a:solidFill>
              <a:latin typeface="Nirmala UI" panose="020B0502040204020203" pitchFamily="34" charset="0"/>
              <a:ea typeface="Nirmala UI" panose="020B0502040204020203" pitchFamily="34" charset="0"/>
              <a:cs typeface="Nirmala UI" panose="020B0502040204020203" pitchFamily="34" charset="0"/>
            </a:endParaRPr>
          </a:p>
          <a:p>
            <a:endParaRPr lang="en-GB" sz="2000" b="1" dirty="0">
              <a:solidFill>
                <a:srgbClr val="242424"/>
              </a:solidFill>
              <a:latin typeface="Nirmala UI" panose="020B0502040204020203" pitchFamily="34" charset="0"/>
              <a:ea typeface="Nirmala UI" panose="020B0502040204020203" pitchFamily="34" charset="0"/>
              <a:cs typeface="Nirmala UI" panose="020B0502040204020203" pitchFamily="34" charset="0"/>
            </a:endParaRPr>
          </a:p>
          <a:p>
            <a:r>
              <a:rPr lang="hi-IN" sz="2000" dirty="0">
                <a:latin typeface="Nirmala UI" panose="020B0502040204020203" pitchFamily="34" charset="0"/>
                <a:ea typeface="Nirmala UI" panose="020B0502040204020203" pitchFamily="34" charset="0"/>
                <a:cs typeface="Nirmala UI" panose="020B0502040204020203" pitchFamily="34" charset="0"/>
              </a:rPr>
              <a:t>हम इस काम के लिए </a:t>
            </a:r>
            <a:r>
              <a:rPr lang="hi-IN" sz="2000" b="1" dirty="0">
                <a:latin typeface="Nirmala UI" panose="020B0502040204020203" pitchFamily="34" charset="0"/>
                <a:ea typeface="Nirmala UI" panose="020B0502040204020203" pitchFamily="34" charset="0"/>
                <a:cs typeface="Nirmala UI" panose="020B0502040204020203" pitchFamily="34" charset="0"/>
              </a:rPr>
              <a:t>£700 </a:t>
            </a:r>
            <a:r>
              <a:rPr lang="hi-IN" sz="2000" dirty="0">
                <a:latin typeface="Nirmala UI" panose="020B0502040204020203" pitchFamily="34" charset="0"/>
                <a:ea typeface="Nirmala UI" panose="020B0502040204020203" pitchFamily="34" charset="0"/>
                <a:cs typeface="Nirmala UI" panose="020B0502040204020203" pitchFamily="34" charset="0"/>
              </a:rPr>
              <a:t>प्रति दिन (7 घंटे) की पेशकश भी कर रहे हैं।</a:t>
            </a:r>
            <a:endParaRPr lang="en-GB" sz="2000" dirty="0">
              <a:solidFill>
                <a:srgbClr val="242424"/>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Slide Number Placeholder 3">
            <a:extLst>
              <a:ext uri="{FF2B5EF4-FFF2-40B4-BE49-F238E27FC236}">
                <a16:creationId xmlns:a16="http://schemas.microsoft.com/office/drawing/2014/main" id="{CC5E7520-0244-F54B-BD1F-CC0BA939A4EF}"/>
              </a:ext>
            </a:extLst>
          </p:cNvPr>
          <p:cNvSpPr>
            <a:spLocks noGrp="1"/>
          </p:cNvSpPr>
          <p:nvPr>
            <p:ph type="sldNum" sz="quarter" idx="12"/>
          </p:nvPr>
        </p:nvSpPr>
        <p:spPr/>
        <p:txBody>
          <a:bodyPr/>
          <a:lstStyle/>
          <a:p>
            <a:fld id="{DEF9AD68-5327-4FA6-9851-A953E7042653}" type="slidenum">
              <a:rPr lang="en-GB" smtClean="0"/>
              <a:t>14</a:t>
            </a:fld>
            <a:endParaRPr lang="en-GB"/>
          </a:p>
        </p:txBody>
      </p:sp>
      <p:sp>
        <p:nvSpPr>
          <p:cNvPr id="5" name="Footer Placeholder 2">
            <a:extLst>
              <a:ext uri="{FF2B5EF4-FFF2-40B4-BE49-F238E27FC236}">
                <a16:creationId xmlns:a16="http://schemas.microsoft.com/office/drawing/2014/main" id="{974CB420-0B2B-4F85-AC81-F259A55E8F73}"/>
              </a:ext>
            </a:extLst>
          </p:cNvPr>
          <p:cNvSpPr>
            <a:spLocks noGrp="1"/>
          </p:cNvSpPr>
          <p:nvPr>
            <p:ph type="ftr" sz="quarter" idx="11"/>
          </p:nvPr>
        </p:nvSpPr>
        <p:spPr>
          <a:xfrm>
            <a:off x="462430" y="8461372"/>
            <a:ext cx="12704776" cy="276999"/>
          </a:xfrm>
        </p:spPr>
        <p:txBody>
          <a:bodyPr/>
          <a:lstStyle/>
          <a:p>
            <a:r>
              <a:rPr lang="en-GB" dirty="0"/>
              <a:t>wellcome.org  |  @wellcometrust</a:t>
            </a:r>
          </a:p>
        </p:txBody>
      </p:sp>
    </p:spTree>
    <p:extLst>
      <p:ext uri="{BB962C8B-B14F-4D97-AF65-F5344CB8AC3E}">
        <p14:creationId xmlns:p14="http://schemas.microsoft.com/office/powerpoint/2010/main" val="92997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15120000" cy="597087"/>
          </a:xfrm>
        </p:spPr>
        <p:txBody>
          <a:bodyPr/>
          <a:lstStyle/>
          <a:p>
            <a:r>
              <a:rPr lang="hi-IN" sz="4000" dirty="0">
                <a:latin typeface="Nirmala UI" panose="020B0502040204020203" pitchFamily="34" charset="0"/>
                <a:ea typeface="Nirmala UI" panose="020B0502040204020203" pitchFamily="34" charset="0"/>
                <a:cs typeface="Nirmala UI" panose="020B0502040204020203" pitchFamily="34" charset="0"/>
              </a:rPr>
              <a:t>आप </a:t>
            </a:r>
            <a:r>
              <a:rPr lang="en-GB" sz="4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4000" dirty="0">
                <a:latin typeface="Nirmala UI" panose="020B0502040204020203" pitchFamily="34" charset="0"/>
                <a:ea typeface="Nirmala UI" panose="020B0502040204020203" pitchFamily="34" charset="0"/>
                <a:cs typeface="Nirmala UI" panose="020B0502040204020203" pitchFamily="34" charset="0"/>
              </a:rPr>
              <a:t> से क्या अपेक्षा कर सकते हैं</a:t>
            </a:r>
            <a:endParaRPr lang="en-US" sz="4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Text Placeholder 6">
            <a:extLst>
              <a:ext uri="{FF2B5EF4-FFF2-40B4-BE49-F238E27FC236}">
                <a16:creationId xmlns:a16="http://schemas.microsoft.com/office/drawing/2014/main" id="{EAB6A266-D924-8C4C-856C-884658D9D2E9}"/>
              </a:ext>
            </a:extLst>
          </p:cNvPr>
          <p:cNvSpPr>
            <a:spLocks noGrp="1"/>
          </p:cNvSpPr>
          <p:nvPr>
            <p:ph idx="1"/>
          </p:nvPr>
        </p:nvSpPr>
        <p:spPr>
          <a:xfrm>
            <a:off x="567206" y="2193448"/>
            <a:ext cx="15120000" cy="5714670"/>
          </a:xfrm>
        </p:spPr>
        <p:txBody>
          <a:bodyPr vert="horz" lIns="0" tIns="0" rIns="0" bIns="0" rtlCol="0" anchor="t">
            <a:noAutofit/>
          </a:bodyPr>
          <a:lstStyle/>
          <a:p>
            <a:pPr marL="285750" indent="-285750">
              <a:buFont typeface="Arial" panose="020B0604020202020204" pitchFamily="34" charset="0"/>
              <a:buChar char="•"/>
            </a:pPr>
            <a:r>
              <a:rPr lang="hi-IN" sz="2000" b="1" dirty="0">
                <a:solidFill>
                  <a:srgbClr val="242424"/>
                </a:solidFill>
                <a:latin typeface="Nirmala UI" panose="020B0502040204020203" pitchFamily="34" charset="0"/>
                <a:ea typeface="Nirmala UI" panose="020B0502040204020203" pitchFamily="34" charset="0"/>
                <a:cs typeface="Nirmala UI" panose="020B0502040204020203" pitchFamily="34" charset="0"/>
              </a:rPr>
              <a:t>समूह के कार्य करने के तरीके को आकार देने का अवसर प्राप्त करना।</a:t>
            </a:r>
            <a:r>
              <a:rPr lang="en-IN" sz="2000" dirty="0">
                <a:solidFill>
                  <a:srgbClr val="242424"/>
                </a:solidFill>
                <a:latin typeface="Nirmala UI" panose="020B0502040204020203" pitchFamily="34" charset="0"/>
                <a:ea typeface="Nirmala UI" panose="020B0502040204020203" pitchFamily="34" charset="0"/>
                <a:cs typeface="Nirmala UI" panose="020B0502040204020203" pitchFamily="34" charset="0"/>
              </a:rPr>
              <a:t> </a:t>
            </a:r>
            <a:r>
              <a:rPr lang="hi-IN" sz="2000" dirty="0">
                <a:solidFill>
                  <a:srgbClr val="242424"/>
                </a:solidFill>
                <a:latin typeface="Nirmala UI" panose="020B0502040204020203" pitchFamily="34" charset="0"/>
                <a:ea typeface="Nirmala UI" panose="020B0502040204020203" pitchFamily="34" charset="0"/>
                <a:cs typeface="Nirmala UI" panose="020B0502040204020203" pitchFamily="34" charset="0"/>
              </a:rPr>
              <a:t>एक समूह के रूप में हमारे पहले कार्यों में से एक काम करने के तरीकों से सहमत होना होगा जिसमें इनपुट जमा करना और प्राप्त करना, बैठकों का समय, फ़ीडबैक चक्र और जुड़ाव का सामाजिक चार्टर शामिल है। </a:t>
            </a:r>
            <a:endParaRPr lang="en-GB" sz="2000" b="1" dirty="0">
              <a:solidFill>
                <a:srgbClr val="242424"/>
              </a:solidFill>
              <a:latin typeface="Nirmala UI" panose="020B0502040204020203" pitchFamily="34" charset="0"/>
              <a:ea typeface="Nirmala UI" panose="020B0502040204020203" pitchFamily="34" charset="0"/>
              <a:cs typeface="Nirmala UI" panose="020B0502040204020203" pitchFamily="34" charset="0"/>
            </a:endParaRPr>
          </a:p>
          <a:p>
            <a:pPr marL="285750" indent="-285750">
              <a:buChar char="•"/>
            </a:pPr>
            <a:r>
              <a:rPr lang="hi-IN" sz="2000" b="1" dirty="0">
                <a:solidFill>
                  <a:srgbClr val="242424"/>
                </a:solidFill>
                <a:latin typeface="Nirmala UI" panose="020B0502040204020203" pitchFamily="34" charset="0"/>
                <a:ea typeface="Nirmala UI" panose="020B0502040204020203" pitchFamily="34" charset="0"/>
                <a:cs typeface="Nirmala UI" panose="020B0502040204020203" pitchFamily="34" charset="0"/>
              </a:rPr>
              <a:t>सुने जाना और अपने विचारों पर गंभीरतापूर्वक विचार करवाना। </a:t>
            </a:r>
            <a:r>
              <a:rPr lang="hi-IN" sz="2000" dirty="0">
                <a:solidFill>
                  <a:srgbClr val="242424"/>
                </a:solidFill>
                <a:latin typeface="Nirmala UI" panose="020B0502040204020203" pitchFamily="34" charset="0"/>
                <a:ea typeface="Nirmala UI" panose="020B0502040204020203" pitchFamily="34" charset="0"/>
                <a:cs typeface="Nirmala UI" panose="020B0502040204020203" pitchFamily="34" charset="0"/>
              </a:rPr>
              <a:t>क्या किसी विचार को आगे नहीं बढ़ाया जाना चाहिए, हम इसका एक पूर्ण और स्पष्ट स्पष्टीकरण प्रदान करेंगे कि ऐसा क्यों है। </a:t>
            </a:r>
            <a:endParaRPr lang="en-GB" sz="2000" dirty="0">
              <a:solidFill>
                <a:srgbClr val="242424"/>
              </a:solidFill>
              <a:latin typeface="Nirmala UI" panose="020B0502040204020203" pitchFamily="34" charset="0"/>
              <a:ea typeface="Nirmala UI" panose="020B0502040204020203" pitchFamily="34" charset="0"/>
              <a:cs typeface="Nirmala UI" panose="020B0502040204020203" pitchFamily="34" charset="0"/>
            </a:endParaRPr>
          </a:p>
          <a:p>
            <a:pPr marL="285750" indent="-285750">
              <a:buChar char="•"/>
            </a:pPr>
            <a:r>
              <a:rPr lang="hi-IN" sz="2000" b="1" dirty="0">
                <a:solidFill>
                  <a:srgbClr val="242424"/>
                </a:solidFill>
                <a:latin typeface="Nirmala UI" panose="020B0502040204020203" pitchFamily="34" charset="0"/>
                <a:ea typeface="Nirmala UI" panose="020B0502040204020203" pitchFamily="34" charset="0"/>
                <a:cs typeface="Nirmala UI" panose="020B0502040204020203" pitchFamily="34" charset="0"/>
              </a:rPr>
              <a:t>फ़ीडबैक प्रदान करने के लिए नियमित अवसर प्राप्त करना।</a:t>
            </a:r>
            <a:r>
              <a:rPr lang="hi-IN" sz="2000" dirty="0">
                <a:solidFill>
                  <a:srgbClr val="242424"/>
                </a:solidFill>
                <a:latin typeface="Nirmala UI" panose="020B0502040204020203" pitchFamily="34" charset="0"/>
                <a:ea typeface="Nirmala UI" panose="020B0502040204020203" pitchFamily="34" charset="0"/>
                <a:cs typeface="Nirmala UI" panose="020B0502040204020203" pitchFamily="34" charset="0"/>
              </a:rPr>
              <a:t> हमारे पास आपके काम करने के तरीकों पर लिखित और मौखिक दोनों, फ़ीडबैक प्रदान करने के लिए तिमाही अवसर होंगे। </a:t>
            </a:r>
            <a:endParaRPr lang="en-GB" sz="2000" dirty="0">
              <a:solidFill>
                <a:srgbClr val="242424"/>
              </a:solidFill>
              <a:latin typeface="Nirmala UI" panose="020B0502040204020203" pitchFamily="34" charset="0"/>
              <a:ea typeface="Nirmala UI" panose="020B0502040204020203" pitchFamily="34" charset="0"/>
              <a:cs typeface="Nirmala UI" panose="020B0502040204020203" pitchFamily="34" charset="0"/>
            </a:endParaRPr>
          </a:p>
          <a:p>
            <a:pPr marL="285750" indent="-285750">
              <a:buChar char="•"/>
            </a:pPr>
            <a:r>
              <a:rPr lang="hi-IN" sz="2000" b="1" dirty="0">
                <a:solidFill>
                  <a:srgbClr val="242424"/>
                </a:solidFill>
                <a:latin typeface="Nirmala UI" panose="020B0502040204020203" pitchFamily="34" charset="0"/>
                <a:ea typeface="Nirmala UI" panose="020B0502040204020203" pitchFamily="34" charset="0"/>
                <a:cs typeface="Nirmala UI" panose="020B0502040204020203" pitchFamily="34" charset="0"/>
              </a:rPr>
              <a:t>समूह की सदस्यता समावेशी और सुलभ होगी। </a:t>
            </a: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dirty="0">
                <a:solidFill>
                  <a:srgbClr val="242424"/>
                </a:solidFill>
                <a:latin typeface="Nirmala UI" panose="020B0502040204020203" pitchFamily="34" charset="0"/>
                <a:ea typeface="Nirmala UI" panose="020B0502040204020203" pitchFamily="34" charset="0"/>
                <a:cs typeface="Nirmala UI" panose="020B0502040204020203" pitchFamily="34" charset="0"/>
              </a:rPr>
              <a:t> यह सुनिश्चित करने के लिए सभी उचित कार्रवाई करेगा कि समूह के सभी सदस्य समान रूप से भाग ले सकें और भागीदारी कर सकें। </a:t>
            </a:r>
            <a:endParaRPr lang="en-GB" sz="2000" dirty="0">
              <a:solidFill>
                <a:srgbClr val="242424"/>
              </a:solidFill>
              <a:latin typeface="Nirmala UI" panose="020B0502040204020203" pitchFamily="34" charset="0"/>
              <a:ea typeface="Nirmala UI" panose="020B0502040204020203" pitchFamily="34" charset="0"/>
              <a:cs typeface="Nirmala UI" panose="020B0502040204020203" pitchFamily="34" charset="0"/>
            </a:endParaRPr>
          </a:p>
          <a:p>
            <a:pPr marL="285750" indent="-285750">
              <a:buFont typeface="Arial" panose="020B0604020202020204" pitchFamily="34" charset="0"/>
              <a:buChar char="•"/>
            </a:pPr>
            <a:r>
              <a:rPr lang="hi-IN" sz="2000" b="1" dirty="0">
                <a:solidFill>
                  <a:srgbClr val="242424"/>
                </a:solidFill>
                <a:latin typeface="Nirmala UI" panose="020B0502040204020203" pitchFamily="34" charset="0"/>
                <a:ea typeface="Nirmala UI" panose="020B0502040204020203" pitchFamily="34" charset="0"/>
                <a:cs typeface="Nirmala UI" panose="020B0502040204020203" pitchFamily="34" charset="0"/>
              </a:rPr>
              <a:t>समयबद्ध तरीके से खुला और ईमानदार संप्रेषण, </a:t>
            </a:r>
            <a:r>
              <a:rPr lang="hi-IN" sz="2000" dirty="0">
                <a:solidFill>
                  <a:srgbClr val="242424"/>
                </a:solidFill>
                <a:latin typeface="Nirmala UI" panose="020B0502040204020203" pitchFamily="34" charset="0"/>
                <a:ea typeface="Nirmala UI" panose="020B0502040204020203" pitchFamily="34" charset="0"/>
                <a:cs typeface="Nirmala UI" panose="020B0502040204020203" pitchFamily="34" charset="0"/>
              </a:rPr>
              <a:t>बैठकों से पहले दस्तावेजों की समीक्षा करने के लिए कम से कम 7 दिन शामिल हैं। </a:t>
            </a:r>
            <a:r>
              <a:rPr lang="en-GB" sz="2000" dirty="0">
                <a:solidFill>
                  <a:srgbClr val="242424"/>
                </a:solidFill>
                <a:latin typeface="Nirmala UI" panose="020B0502040204020203" pitchFamily="34" charset="0"/>
                <a:ea typeface="Nirmala UI" panose="020B0502040204020203" pitchFamily="34" charset="0"/>
                <a:cs typeface="Nirmala UI" panose="020B0502040204020203" pitchFamily="34" charset="0"/>
              </a:rPr>
              <a:t> </a:t>
            </a:r>
          </a:p>
          <a:p>
            <a:endParaRPr lang="en-GB" dirty="0">
              <a:solidFill>
                <a:srgbClr val="242424"/>
              </a:solidFill>
              <a:cs typeface="Arial"/>
            </a:endParaRPr>
          </a:p>
        </p:txBody>
      </p:sp>
      <p:sp>
        <p:nvSpPr>
          <p:cNvPr id="4" name="Slide Number Placeholder 3">
            <a:extLst>
              <a:ext uri="{FF2B5EF4-FFF2-40B4-BE49-F238E27FC236}">
                <a16:creationId xmlns:a16="http://schemas.microsoft.com/office/drawing/2014/main" id="{CC5E7520-0244-F54B-BD1F-CC0BA939A4EF}"/>
              </a:ext>
            </a:extLst>
          </p:cNvPr>
          <p:cNvSpPr>
            <a:spLocks noGrp="1"/>
          </p:cNvSpPr>
          <p:nvPr>
            <p:ph type="sldNum" sz="quarter" idx="12"/>
          </p:nvPr>
        </p:nvSpPr>
        <p:spPr/>
        <p:txBody>
          <a:bodyPr/>
          <a:lstStyle/>
          <a:p>
            <a:fld id="{DEF9AD68-5327-4FA6-9851-A953E7042653}" type="slidenum">
              <a:rPr lang="en-GB" smtClean="0"/>
              <a:t>15</a:t>
            </a:fld>
            <a:endParaRPr lang="en-GB"/>
          </a:p>
        </p:txBody>
      </p:sp>
      <p:sp>
        <p:nvSpPr>
          <p:cNvPr id="5" name="Footer Placeholder 2">
            <a:extLst>
              <a:ext uri="{FF2B5EF4-FFF2-40B4-BE49-F238E27FC236}">
                <a16:creationId xmlns:a16="http://schemas.microsoft.com/office/drawing/2014/main" id="{974CB420-0B2B-4F85-AC81-F259A55E8F73}"/>
              </a:ext>
            </a:extLst>
          </p:cNvPr>
          <p:cNvSpPr>
            <a:spLocks noGrp="1"/>
          </p:cNvSpPr>
          <p:nvPr>
            <p:ph type="ftr" sz="quarter" idx="11"/>
          </p:nvPr>
        </p:nvSpPr>
        <p:spPr>
          <a:xfrm>
            <a:off x="462430" y="8461372"/>
            <a:ext cx="12704776" cy="276999"/>
          </a:xfrm>
        </p:spPr>
        <p:txBody>
          <a:bodyPr/>
          <a:lstStyle/>
          <a:p>
            <a:r>
              <a:rPr lang="en-GB"/>
              <a:t>wellcome.org  |  @wellcometrust</a:t>
            </a:r>
          </a:p>
        </p:txBody>
      </p:sp>
    </p:spTree>
    <p:extLst>
      <p:ext uri="{BB962C8B-B14F-4D97-AF65-F5344CB8AC3E}">
        <p14:creationId xmlns:p14="http://schemas.microsoft.com/office/powerpoint/2010/main" val="93693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6EA9-B589-4A2D-BFD5-A77AF5AD980C}"/>
              </a:ext>
            </a:extLst>
          </p:cNvPr>
          <p:cNvSpPr>
            <a:spLocks noGrp="1"/>
          </p:cNvSpPr>
          <p:nvPr>
            <p:ph type="title"/>
          </p:nvPr>
        </p:nvSpPr>
        <p:spPr>
          <a:xfrm>
            <a:off x="567206" y="525572"/>
            <a:ext cx="15120000" cy="905184"/>
          </a:xfrm>
        </p:spPr>
        <p:txBody>
          <a:bodyPr/>
          <a:lstStyle/>
          <a:p>
            <a:r>
              <a:rPr lang="hi-IN" sz="6000" dirty="0">
                <a:latin typeface="Nirmala UI" panose="020B0502040204020203" pitchFamily="34" charset="0"/>
                <a:ea typeface="Nirmala UI" panose="020B0502040204020203" pitchFamily="34" charset="0"/>
                <a:cs typeface="Nirmala UI" panose="020B0502040204020203" pitchFamily="34" charset="0"/>
              </a:rPr>
              <a:t>अगले क़दम</a:t>
            </a:r>
            <a:endParaRPr lang="en-GB" sz="600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8617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80A1-6AE5-4B25-9D5A-8382352E0CA3}"/>
              </a:ext>
            </a:extLst>
          </p:cNvPr>
          <p:cNvSpPr>
            <a:spLocks noGrp="1"/>
          </p:cNvSpPr>
          <p:nvPr>
            <p:ph type="title"/>
          </p:nvPr>
        </p:nvSpPr>
        <p:spPr>
          <a:xfrm>
            <a:off x="567206" y="881172"/>
            <a:ext cx="15120000" cy="597087"/>
          </a:xfrm>
        </p:spPr>
        <p:txBody>
          <a:bodyPr/>
          <a:lstStyle/>
          <a:p>
            <a:r>
              <a:rPr lang="hi-IN" sz="4000" dirty="0">
                <a:latin typeface="Nirmala UI" panose="020B0502040204020203" pitchFamily="34" charset="0"/>
                <a:ea typeface="Nirmala UI" panose="020B0502040204020203" pitchFamily="34" charset="0"/>
                <a:cs typeface="Nirmala UI" panose="020B0502040204020203" pitchFamily="34" charset="0"/>
              </a:rPr>
              <a:t>समय</a:t>
            </a:r>
            <a:r>
              <a:rPr lang="en-IN" sz="4000" dirty="0">
                <a:latin typeface="Nirmala UI" panose="020B0502040204020203" pitchFamily="34" charset="0"/>
                <a:ea typeface="Nirmala UI" panose="020B0502040204020203" pitchFamily="34" charset="0"/>
                <a:cs typeface="Nirmala UI" panose="020B0502040204020203" pitchFamily="34" charset="0"/>
              </a:rPr>
              <a:t>-</a:t>
            </a:r>
            <a:r>
              <a:rPr lang="hi-IN" sz="4000" dirty="0">
                <a:latin typeface="Nirmala UI" panose="020B0502040204020203" pitchFamily="34" charset="0"/>
                <a:ea typeface="Nirmala UI" panose="020B0502040204020203" pitchFamily="34" charset="0"/>
                <a:cs typeface="Nirmala UI" panose="020B0502040204020203" pitchFamily="34" charset="0"/>
              </a:rPr>
              <a:t>सीमा</a:t>
            </a:r>
            <a:endParaRPr lang="en-GB" sz="4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ontent Placeholder 2">
            <a:extLst>
              <a:ext uri="{FF2B5EF4-FFF2-40B4-BE49-F238E27FC236}">
                <a16:creationId xmlns:a16="http://schemas.microsoft.com/office/drawing/2014/main" id="{53D4034B-716B-4D69-9A29-1CD008C0F574}"/>
              </a:ext>
            </a:extLst>
          </p:cNvPr>
          <p:cNvSpPr>
            <a:spLocks noGrp="1"/>
          </p:cNvSpPr>
          <p:nvPr>
            <p:ph idx="1"/>
          </p:nvPr>
        </p:nvSpPr>
        <p:spPr/>
        <p:txBody>
          <a:bodyPr vert="horz" lIns="0" tIns="0" rIns="0" bIns="0" rtlCol="0" anchor="t">
            <a:noAutofit/>
          </a:bodyPr>
          <a:lstStyle/>
          <a:p>
            <a:pPr marL="457200" indent="-457200">
              <a:buFont typeface="Arial" panose="020B0604020202020204" pitchFamily="34" charset="0"/>
              <a:buChar char="•"/>
            </a:pPr>
            <a:r>
              <a:rPr lang="hi-IN" sz="2000" dirty="0">
                <a:latin typeface="Nirmala UI" panose="020B0502040204020203" pitchFamily="34" charset="0"/>
                <a:ea typeface="Nirmala UI" panose="020B0502040204020203" pitchFamily="34" charset="0"/>
                <a:cs typeface="Nirmala UI" panose="020B0502040204020203" pitchFamily="34" charset="0"/>
              </a:rPr>
              <a:t>14 अप्रैल - आवेदन खोलना</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hi-IN" sz="2000" dirty="0">
                <a:latin typeface="Nirmala UI" panose="020B0502040204020203" pitchFamily="34" charset="0"/>
                <a:ea typeface="Nirmala UI" panose="020B0502040204020203" pitchFamily="34" charset="0"/>
                <a:cs typeface="Nirmala UI" panose="020B0502040204020203" pitchFamily="34" charset="0"/>
              </a:rPr>
              <a:t>12 मई - आवेदन की समय सीमा</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hi-IN" sz="2000" dirty="0">
                <a:latin typeface="Nirmala UI" panose="020B0502040204020203" pitchFamily="34" charset="0"/>
                <a:ea typeface="Nirmala UI" panose="020B0502040204020203" pitchFamily="34" charset="0"/>
                <a:cs typeface="Nirmala UI" panose="020B0502040204020203" pitchFamily="34" charset="0"/>
              </a:rPr>
              <a:t>12 जून - सफल उम्मीदवारों को साक्षात्कार के लिए आमंत्रित किया जाना</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hi-IN" sz="2000" dirty="0">
                <a:latin typeface="Nirmala UI" panose="020B0502040204020203" pitchFamily="34" charset="0"/>
                <a:ea typeface="Nirmala UI" panose="020B0502040204020203" pitchFamily="34" charset="0"/>
                <a:cs typeface="Nirmala UI" panose="020B0502040204020203" pitchFamily="34" charset="0"/>
              </a:rPr>
              <a:t>14 जून - 7 जुलाई - साक्षात्कार</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hi-IN" sz="2000" dirty="0">
                <a:latin typeface="Nirmala UI" panose="020B0502040204020203" pitchFamily="34" charset="0"/>
                <a:ea typeface="Nirmala UI" panose="020B0502040204020203" pitchFamily="34" charset="0"/>
                <a:cs typeface="Nirmala UI" panose="020B0502040204020203" pitchFamily="34" charset="0"/>
              </a:rPr>
              <a:t>12 जुलाई - सफल उम्मीदवारों को सूचना</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hi-IN" sz="2000" dirty="0">
                <a:latin typeface="Nirmala UI" panose="020B0502040204020203" pitchFamily="34" charset="0"/>
                <a:ea typeface="Nirmala UI" panose="020B0502040204020203" pitchFamily="34" charset="0"/>
                <a:cs typeface="Nirmala UI" panose="020B0502040204020203" pitchFamily="34" charset="0"/>
              </a:rPr>
              <a:t>13 - 31 जुलाई – अनुबंध करना</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hi-IN" sz="2000" dirty="0">
                <a:latin typeface="Nirmala UI" panose="020B0502040204020203" pitchFamily="34" charset="0"/>
                <a:ea typeface="Nirmala UI" panose="020B0502040204020203" pitchFamily="34" charset="0"/>
                <a:cs typeface="Nirmala UI" panose="020B0502040204020203" pitchFamily="34" charset="0"/>
              </a:rPr>
              <a:t>31 जुलाई - 25 अगस्त - </a:t>
            </a: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dirty="0">
                <a:latin typeface="Nirmala UI" panose="020B0502040204020203" pitchFamily="34" charset="0"/>
                <a:ea typeface="Nirmala UI" panose="020B0502040204020203" pitchFamily="34" charset="0"/>
                <a:cs typeface="Nirmala UI" panose="020B0502040204020203" pitchFamily="34" charset="0"/>
              </a:rPr>
              <a:t> के साथ पहली इंडक्शन बैठक करना</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en-GB" sz="2000" dirty="0">
                <a:latin typeface="Nirmala UI" panose="020B0502040204020203" pitchFamily="34" charset="0"/>
                <a:ea typeface="Nirmala UI" panose="020B0502040204020203" pitchFamily="34" charset="0"/>
                <a:cs typeface="Nirmala UI" panose="020B0502040204020203" pitchFamily="34" charset="0"/>
              </a:rPr>
              <a:t> </a:t>
            </a:r>
            <a:r>
              <a:rPr lang="hi-IN" sz="2000" dirty="0">
                <a:latin typeface="Nirmala UI" panose="020B0502040204020203" pitchFamily="34" charset="0"/>
                <a:ea typeface="Nirmala UI" panose="020B0502040204020203" pitchFamily="34" charset="0"/>
                <a:cs typeface="Nirmala UI" panose="020B0502040204020203" pitchFamily="34" charset="0"/>
              </a:rPr>
              <a:t>अगस्त 2023 - अगस्त 2024 - नियमित बैठकें</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endParaRPr lang="en-GB" sz="2800" b="0" i="0" u="none" strike="noStrike" dirty="0">
              <a:effectLst/>
            </a:endParaRPr>
          </a:p>
          <a:p>
            <a:pPr algn="l" rtl="0" eaLnBrk="1" fontAlgn="t" latinLnBrk="0" hangingPunct="1">
              <a:spcBef>
                <a:spcPts val="0"/>
              </a:spcBef>
              <a:spcAft>
                <a:spcPts val="0"/>
              </a:spcAft>
            </a:pPr>
            <a:endParaRPr lang="en-GB" dirty="0">
              <a:solidFill>
                <a:srgbClr val="000000"/>
              </a:solidFill>
            </a:endParaRPr>
          </a:p>
          <a:p>
            <a:pPr algn="l" rtl="0" eaLnBrk="1" fontAlgn="t" latinLnBrk="0" hangingPunct="1">
              <a:spcBef>
                <a:spcPts val="0"/>
              </a:spcBef>
              <a:spcAft>
                <a:spcPts val="0"/>
              </a:spcAft>
            </a:pPr>
            <a:endParaRPr lang="en-GB" b="0" i="0" u="none" strike="noStrike" dirty="0">
              <a:effectLst/>
            </a:endParaRPr>
          </a:p>
          <a:p>
            <a:endParaRPr lang="en-GB" dirty="0"/>
          </a:p>
        </p:txBody>
      </p:sp>
      <p:sp>
        <p:nvSpPr>
          <p:cNvPr id="8" name="Footer Placeholder 2">
            <a:extLst>
              <a:ext uri="{FF2B5EF4-FFF2-40B4-BE49-F238E27FC236}">
                <a16:creationId xmlns:a16="http://schemas.microsoft.com/office/drawing/2014/main" id="{B3D2D105-4141-4F1E-A03F-CCCA0E76AC30}"/>
              </a:ext>
            </a:extLst>
          </p:cNvPr>
          <p:cNvSpPr>
            <a:spLocks noGrp="1"/>
          </p:cNvSpPr>
          <p:nvPr>
            <p:ph type="ftr" sz="quarter" idx="11"/>
          </p:nvPr>
        </p:nvSpPr>
        <p:spPr/>
        <p:txBody>
          <a:bodyPr/>
          <a:lstStyle/>
          <a:p>
            <a:r>
              <a:rPr lang="en-GB"/>
              <a:t>wellcome.org  |  @wellcometrust</a:t>
            </a:r>
          </a:p>
        </p:txBody>
      </p:sp>
      <p:sp>
        <p:nvSpPr>
          <p:cNvPr id="5" name="Slide Number Placeholder 4">
            <a:extLst>
              <a:ext uri="{FF2B5EF4-FFF2-40B4-BE49-F238E27FC236}">
                <a16:creationId xmlns:a16="http://schemas.microsoft.com/office/drawing/2014/main" id="{BC96176A-14DA-4287-AE9B-0B2C1F436B01}"/>
              </a:ext>
            </a:extLst>
          </p:cNvPr>
          <p:cNvSpPr>
            <a:spLocks noGrp="1"/>
          </p:cNvSpPr>
          <p:nvPr>
            <p:ph type="sldNum" sz="quarter" idx="12"/>
          </p:nvPr>
        </p:nvSpPr>
        <p:spPr/>
        <p:txBody>
          <a:bodyPr/>
          <a:lstStyle/>
          <a:p>
            <a:fld id="{DEF9AD68-5327-4FA6-9851-A953E7042653}" type="slidenum">
              <a:rPr lang="en-GB" smtClean="0"/>
              <a:t>17</a:t>
            </a:fld>
            <a:endParaRPr lang="en-GB"/>
          </a:p>
        </p:txBody>
      </p:sp>
    </p:spTree>
    <p:extLst>
      <p:ext uri="{BB962C8B-B14F-4D97-AF65-F5344CB8AC3E}">
        <p14:creationId xmlns:p14="http://schemas.microsoft.com/office/powerpoint/2010/main" val="24188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80A1-6AE5-4B25-9D5A-8382352E0CA3}"/>
              </a:ext>
            </a:extLst>
          </p:cNvPr>
          <p:cNvSpPr>
            <a:spLocks noGrp="1"/>
          </p:cNvSpPr>
          <p:nvPr>
            <p:ph type="title"/>
          </p:nvPr>
        </p:nvSpPr>
        <p:spPr>
          <a:xfrm>
            <a:off x="567206" y="881172"/>
            <a:ext cx="15120000" cy="597087"/>
          </a:xfrm>
        </p:spPr>
        <p:txBody>
          <a:bodyPr/>
          <a:lstStyle/>
          <a:p>
            <a:r>
              <a:rPr lang="hi-IN" sz="4000" dirty="0">
                <a:latin typeface="Nirmala UI" panose="020B0502040204020203" pitchFamily="34" charset="0"/>
                <a:ea typeface="Nirmala UI" panose="020B0502040204020203" pitchFamily="34" charset="0"/>
                <a:cs typeface="Nirmala UI" panose="020B0502040204020203" pitchFamily="34" charset="0"/>
              </a:rPr>
              <a:t>आवेदन</a:t>
            </a:r>
            <a:endParaRPr lang="en-GB" sz="4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ontent Placeholder 2">
            <a:extLst>
              <a:ext uri="{FF2B5EF4-FFF2-40B4-BE49-F238E27FC236}">
                <a16:creationId xmlns:a16="http://schemas.microsoft.com/office/drawing/2014/main" id="{53D4034B-716B-4D69-9A29-1CD008C0F574}"/>
              </a:ext>
            </a:extLst>
          </p:cNvPr>
          <p:cNvSpPr>
            <a:spLocks noGrp="1"/>
          </p:cNvSpPr>
          <p:nvPr>
            <p:ph idx="1"/>
          </p:nvPr>
        </p:nvSpPr>
        <p:spPr>
          <a:xfrm>
            <a:off x="567206" y="2342092"/>
            <a:ext cx="15278625" cy="5714670"/>
          </a:xfrm>
        </p:spPr>
        <p:txBody>
          <a:bodyPr/>
          <a:lstStyle/>
          <a:p>
            <a:r>
              <a:rPr lang="hi-IN" sz="2000" dirty="0">
                <a:latin typeface="Nirmala UI" panose="020B0502040204020203" pitchFamily="34" charset="0"/>
                <a:ea typeface="Nirmala UI" panose="020B0502040204020203" pitchFamily="34" charset="0"/>
                <a:cs typeface="Nirmala UI" panose="020B0502040204020203" pitchFamily="34" charset="0"/>
              </a:rPr>
              <a:t>यदि आपकी कोई एक्सेसिबिलिटी संबंधी आवश्यकता है तो कृपया हमें बताएं। हम आपका सहयोग करने की पूरी कोशिश करेंगे। कृपया हमसे </a:t>
            </a:r>
            <a:r>
              <a:rPr lang="en-GB" sz="2000" dirty="0">
                <a:latin typeface="Nirmala UI" panose="020B0502040204020203" pitchFamily="34" charset="0"/>
                <a:ea typeface="Nirmala UI" panose="020B0502040204020203" pitchFamily="34" charset="0"/>
                <a:cs typeface="Nirmala UI" panose="020B0502040204020203" pitchFamily="34" charset="0"/>
                <a:hlinkClick r:id="rId2"/>
              </a:rPr>
              <a:t>idcampaign@wellcome.org </a:t>
            </a:r>
            <a:r>
              <a:rPr lang="hi-IN" sz="2000" dirty="0">
                <a:latin typeface="Nirmala UI" panose="020B0502040204020203" pitchFamily="34" charset="0"/>
                <a:ea typeface="Nirmala UI" panose="020B0502040204020203" pitchFamily="34" charset="0"/>
                <a:cs typeface="Nirmala UI" panose="020B0502040204020203" pitchFamily="34" charset="0"/>
              </a:rPr>
              <a:t>पर संपर्क करें। </a:t>
            </a:r>
            <a:endParaRPr lang="en-GB" sz="2000" dirty="0">
              <a:highlight>
                <a:srgbClr val="FFFF00"/>
              </a:highlight>
              <a:latin typeface="Nirmala UI" panose="020B0502040204020203" pitchFamily="34" charset="0"/>
              <a:ea typeface="Nirmala UI" panose="020B0502040204020203" pitchFamily="34" charset="0"/>
              <a:cs typeface="Nirmala UI" panose="020B0502040204020203" pitchFamily="34" charset="0"/>
            </a:endParaRPr>
          </a:p>
          <a:p>
            <a:endParaRPr lang="en-GB" sz="2000" dirty="0">
              <a:latin typeface="Nirmala UI" panose="020B0502040204020203" pitchFamily="34" charset="0"/>
              <a:ea typeface="Nirmala UI" panose="020B0502040204020203" pitchFamily="34" charset="0"/>
              <a:cs typeface="Nirmala UI" panose="020B0502040204020203" pitchFamily="34" charset="0"/>
            </a:endParaRPr>
          </a:p>
          <a:p>
            <a:r>
              <a:rPr lang="hi-IN" sz="2000" dirty="0">
                <a:latin typeface="Nirmala UI" panose="020B0502040204020203" pitchFamily="34" charset="0"/>
                <a:ea typeface="Nirmala UI" panose="020B0502040204020203" pitchFamily="34" charset="0"/>
                <a:cs typeface="Nirmala UI" panose="020B0502040204020203" pitchFamily="34" charset="0"/>
              </a:rPr>
              <a:t>कृपया अपना आवेदन </a:t>
            </a:r>
            <a:r>
              <a:rPr lang="en-GB" sz="2000" dirty="0">
                <a:latin typeface="Nirmala UI" panose="020B0502040204020203" pitchFamily="34" charset="0"/>
                <a:ea typeface="Nirmala UI" panose="020B0502040204020203" pitchFamily="34" charset="0"/>
                <a:cs typeface="Nirmala UI" panose="020B0502040204020203" pitchFamily="34" charset="0"/>
                <a:hlinkClick r:id="rId2"/>
              </a:rPr>
              <a:t>idcampaign@wellcome.org</a:t>
            </a:r>
            <a:r>
              <a:rPr lang="en-IN" sz="2000" dirty="0">
                <a:latin typeface="Nirmala UI" panose="020B0502040204020203" pitchFamily="34" charset="0"/>
                <a:ea typeface="Nirmala UI" panose="020B0502040204020203" pitchFamily="34" charset="0"/>
                <a:cs typeface="Nirmala UI" panose="020B0502040204020203" pitchFamily="34" charset="0"/>
              </a:rPr>
              <a:t> </a:t>
            </a:r>
            <a:r>
              <a:rPr lang="hi-IN" sz="2000" dirty="0">
                <a:latin typeface="Nirmala UI" panose="020B0502040204020203" pitchFamily="34" charset="0"/>
                <a:ea typeface="Nirmala UI" panose="020B0502040204020203" pitchFamily="34" charset="0"/>
                <a:cs typeface="Nirmala UI" panose="020B0502040204020203" pitchFamily="34" charset="0"/>
              </a:rPr>
              <a:t>पर प्रस्तुत करें और इसमें ये शामिल करें: </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आपके प्रासंगिक अनुभव का सारांश - यदि आपके पास सीवी है तो यह एक सीवी हो सकता है, लेकिन हम वीडियो सीवी, ऑडियो या पोर्टफोलियो भी स्वीकार करेंगे।</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कृपया हमें बताएं कि आप संक्रामक रोग अभियान सलाहकार समूह में क्यों शामिल होना चाहते हैं (अधिकतम 300 शब्द, या 2 मिनट अगर ऑडियो/वीडियो के माध्यम से प्रस्तुत करना चुनते हैं)।</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endParaRPr lang="en-GB" sz="2000" dirty="0">
              <a:latin typeface="Nirmala UI" panose="020B0502040204020203" pitchFamily="34" charset="0"/>
              <a:ea typeface="Nirmala UI" panose="020B0502040204020203" pitchFamily="34" charset="0"/>
              <a:cs typeface="Nirmala UI" panose="020B0502040204020203" pitchFamily="34" charset="0"/>
            </a:endParaRPr>
          </a:p>
          <a:p>
            <a:r>
              <a:rPr lang="hi-IN" sz="2000" dirty="0">
                <a:latin typeface="Nirmala UI" panose="020B0502040204020203" pitchFamily="34" charset="0"/>
                <a:ea typeface="Nirmala UI" panose="020B0502040204020203" pitchFamily="34" charset="0"/>
                <a:cs typeface="Nirmala UI" panose="020B0502040204020203" pitchFamily="34" charset="0"/>
              </a:rPr>
              <a:t>कृपया अपना आवेदन नि:संकोच अपनी पसंदीदा भाषा में प्रस्तुत करें। </a:t>
            </a: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dirty="0">
                <a:latin typeface="Nirmala UI" panose="020B0502040204020203" pitchFamily="34" charset="0"/>
                <a:ea typeface="Nirmala UI" panose="020B0502040204020203" pitchFamily="34" charset="0"/>
                <a:cs typeface="Nirmala UI" panose="020B0502040204020203" pitchFamily="34" charset="0"/>
              </a:rPr>
              <a:t> के कर्मचारी अंग्रेजी बोलते हैं, लेकिन हम आपके आवेदन का अनुवाद कर सकते हैं।</a:t>
            </a:r>
            <a:endParaRPr lang="en-GB" sz="2000" dirty="0">
              <a:effectLst/>
              <a:latin typeface="Nirmala UI" panose="020B0502040204020203" pitchFamily="34" charset="0"/>
              <a:ea typeface="Nirmala UI" panose="020B0502040204020203" pitchFamily="34" charset="0"/>
              <a:cs typeface="Nirmala UI" panose="020B0502040204020203" pitchFamily="34" charset="0"/>
            </a:endParaRPr>
          </a:p>
          <a:p>
            <a:endParaRPr lang="en-GB" b="0" i="0" u="none" strike="noStrike" dirty="0">
              <a:effectLst/>
            </a:endParaRPr>
          </a:p>
          <a:p>
            <a:pPr algn="l" rtl="0" eaLnBrk="1" fontAlgn="t" latinLnBrk="0" hangingPunct="1">
              <a:spcBef>
                <a:spcPts val="0"/>
              </a:spcBef>
              <a:spcAft>
                <a:spcPts val="0"/>
              </a:spcAft>
            </a:pPr>
            <a:endParaRPr lang="en-GB" dirty="0">
              <a:solidFill>
                <a:srgbClr val="000000"/>
              </a:solidFill>
            </a:endParaRPr>
          </a:p>
          <a:p>
            <a:pPr algn="l" rtl="0" eaLnBrk="1" fontAlgn="t" latinLnBrk="0" hangingPunct="1">
              <a:spcBef>
                <a:spcPts val="0"/>
              </a:spcBef>
              <a:spcAft>
                <a:spcPts val="0"/>
              </a:spcAft>
            </a:pPr>
            <a:endParaRPr lang="en-GB" b="0" i="0" u="none" strike="noStrike" dirty="0">
              <a:effectLst/>
            </a:endParaRPr>
          </a:p>
          <a:p>
            <a:endParaRPr lang="en-GB" dirty="0"/>
          </a:p>
        </p:txBody>
      </p:sp>
      <p:sp>
        <p:nvSpPr>
          <p:cNvPr id="8" name="Footer Placeholder 2">
            <a:extLst>
              <a:ext uri="{FF2B5EF4-FFF2-40B4-BE49-F238E27FC236}">
                <a16:creationId xmlns:a16="http://schemas.microsoft.com/office/drawing/2014/main" id="{B3D2D105-4141-4F1E-A03F-CCCA0E76AC30}"/>
              </a:ext>
            </a:extLst>
          </p:cNvPr>
          <p:cNvSpPr>
            <a:spLocks noGrp="1"/>
          </p:cNvSpPr>
          <p:nvPr>
            <p:ph type="ftr" sz="quarter" idx="11"/>
          </p:nvPr>
        </p:nvSpPr>
        <p:spPr/>
        <p:txBody>
          <a:bodyPr/>
          <a:lstStyle/>
          <a:p>
            <a:r>
              <a:rPr lang="en-GB" dirty="0"/>
              <a:t>wellcome.org  |  @wellcometrust</a:t>
            </a:r>
          </a:p>
        </p:txBody>
      </p:sp>
      <p:sp>
        <p:nvSpPr>
          <p:cNvPr id="5" name="Slide Number Placeholder 4">
            <a:extLst>
              <a:ext uri="{FF2B5EF4-FFF2-40B4-BE49-F238E27FC236}">
                <a16:creationId xmlns:a16="http://schemas.microsoft.com/office/drawing/2014/main" id="{BC96176A-14DA-4287-AE9B-0B2C1F436B01}"/>
              </a:ext>
            </a:extLst>
          </p:cNvPr>
          <p:cNvSpPr>
            <a:spLocks noGrp="1"/>
          </p:cNvSpPr>
          <p:nvPr>
            <p:ph type="sldNum" sz="quarter" idx="12"/>
          </p:nvPr>
        </p:nvSpPr>
        <p:spPr/>
        <p:txBody>
          <a:bodyPr/>
          <a:lstStyle/>
          <a:p>
            <a:fld id="{DEF9AD68-5327-4FA6-9851-A953E7042653}" type="slidenum">
              <a:rPr lang="en-GB" smtClean="0"/>
              <a:t>18</a:t>
            </a:fld>
            <a:endParaRPr lang="en-GB"/>
          </a:p>
        </p:txBody>
      </p:sp>
    </p:spTree>
    <p:extLst>
      <p:ext uri="{BB962C8B-B14F-4D97-AF65-F5344CB8AC3E}">
        <p14:creationId xmlns:p14="http://schemas.microsoft.com/office/powerpoint/2010/main" val="39260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80A1-6AE5-4B25-9D5A-8382352E0CA3}"/>
              </a:ext>
            </a:extLst>
          </p:cNvPr>
          <p:cNvSpPr>
            <a:spLocks noGrp="1"/>
          </p:cNvSpPr>
          <p:nvPr>
            <p:ph type="title"/>
          </p:nvPr>
        </p:nvSpPr>
        <p:spPr>
          <a:xfrm>
            <a:off x="567206" y="881172"/>
            <a:ext cx="15120000" cy="597087"/>
          </a:xfrm>
        </p:spPr>
        <p:txBody>
          <a:bodyPr/>
          <a:lstStyle/>
          <a:p>
            <a:r>
              <a:rPr lang="hi-IN" sz="4000" dirty="0">
                <a:latin typeface="Nirmala UI" panose="020B0502040204020203" pitchFamily="34" charset="0"/>
                <a:ea typeface="Nirmala UI" panose="020B0502040204020203" pitchFamily="34" charset="0"/>
                <a:cs typeface="Nirmala UI" panose="020B0502040204020203" pitchFamily="34" charset="0"/>
              </a:rPr>
              <a:t>साक्षात्कार</a:t>
            </a:r>
            <a:endParaRPr lang="en-GB" sz="4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ontent Placeholder 2">
            <a:extLst>
              <a:ext uri="{FF2B5EF4-FFF2-40B4-BE49-F238E27FC236}">
                <a16:creationId xmlns:a16="http://schemas.microsoft.com/office/drawing/2014/main" id="{53D4034B-716B-4D69-9A29-1CD008C0F574}"/>
              </a:ext>
            </a:extLst>
          </p:cNvPr>
          <p:cNvSpPr>
            <a:spLocks noGrp="1"/>
          </p:cNvSpPr>
          <p:nvPr>
            <p:ph idx="1"/>
          </p:nvPr>
        </p:nvSpPr>
        <p:spPr>
          <a:xfrm>
            <a:off x="567205" y="2342092"/>
            <a:ext cx="15278625" cy="5714670"/>
          </a:xfrm>
        </p:spPr>
        <p:txBody>
          <a:bodyPr vert="horz" lIns="0" tIns="0" rIns="0" bIns="0" rtlCol="0" anchor="t">
            <a:noAutofit/>
          </a:bodyPr>
          <a:lstStyle/>
          <a:p>
            <a:r>
              <a:rPr lang="hi-IN" sz="2000" dirty="0">
                <a:latin typeface="Nirmala UI"/>
                <a:ea typeface="Nirmala UI" panose="020B0502040204020203" pitchFamily="34" charset="0"/>
                <a:cs typeface="Nirmala UI"/>
              </a:rPr>
              <a:t>यदि आपका आवेदन सफल होता है, तो हम लैला डेवर्सन (अभियान प्रबंधक) और अन्य </a:t>
            </a:r>
            <a:r>
              <a:rPr lang="en-GB" sz="2000" b="0" dirty="0" err="1">
                <a:latin typeface="Nirmala UI"/>
                <a:ea typeface="Nirmala UI" panose="020B0502040204020203" pitchFamily="34" charset="0"/>
                <a:cs typeface="Nirmala UI"/>
              </a:rPr>
              <a:t>Wellcome</a:t>
            </a:r>
            <a:r>
              <a:rPr lang="hi-IN" sz="2000" dirty="0">
                <a:latin typeface="Nirmala UI"/>
                <a:ea typeface="Nirmala UI" panose="020B0502040204020203" pitchFamily="34" charset="0"/>
                <a:cs typeface="Nirmala UI"/>
              </a:rPr>
              <a:t> सहयोगी के साथ एक अनौपचारिक 30 मिनट का साक्षात्कार करने के लिए आपसे संपर्क करेंगे। यह एक वर्चुअल </a:t>
            </a:r>
            <a:r>
              <a:rPr lang="hi-IN" sz="2000" dirty="0" err="1">
                <a:latin typeface="Nirmala UI"/>
                <a:ea typeface="Nirmala UI" panose="020B0502040204020203" pitchFamily="34" charset="0"/>
                <a:cs typeface="Nirmala UI"/>
              </a:rPr>
              <a:t>वीडियो</a:t>
            </a:r>
            <a:r>
              <a:rPr lang="hi-IN" sz="2000" dirty="0">
                <a:latin typeface="Nirmala UI"/>
                <a:ea typeface="Nirmala UI" panose="020B0502040204020203" pitchFamily="34" charset="0"/>
                <a:cs typeface="Nirmala UI"/>
              </a:rPr>
              <a:t> </a:t>
            </a:r>
            <a:r>
              <a:rPr lang="hi-IN" sz="2000" dirty="0" err="1">
                <a:latin typeface="Nirmala UI"/>
                <a:ea typeface="Nirmala UI" panose="020B0502040204020203" pitchFamily="34" charset="0"/>
                <a:cs typeface="Nirmala UI"/>
              </a:rPr>
              <a:t>कॉल</a:t>
            </a:r>
            <a:r>
              <a:rPr lang="hi-IN" sz="2000" dirty="0">
                <a:latin typeface="Nirmala UI"/>
                <a:ea typeface="Nirmala UI" panose="020B0502040204020203" pitchFamily="34" charset="0"/>
                <a:cs typeface="Nirmala UI"/>
              </a:rPr>
              <a:t> होगी, जिसकी व्यवस्था आपके लिए उपयुक्त समय पर की जाएगी। यदि आपकी कोई </a:t>
            </a:r>
            <a:r>
              <a:rPr lang="hi-IN" sz="2000" dirty="0" err="1">
                <a:latin typeface="Nirmala UI"/>
                <a:ea typeface="Nirmala UI" panose="020B0502040204020203" pitchFamily="34" charset="0"/>
                <a:cs typeface="Nirmala UI"/>
              </a:rPr>
              <a:t>एक्सेसिबिलिटी</a:t>
            </a:r>
            <a:r>
              <a:rPr lang="hi-IN" sz="2000" dirty="0">
                <a:latin typeface="Nirmala UI"/>
                <a:ea typeface="Nirmala UI" panose="020B0502040204020203" pitchFamily="34" charset="0"/>
                <a:cs typeface="Nirmala UI"/>
              </a:rPr>
              <a:t> </a:t>
            </a:r>
            <a:r>
              <a:rPr lang="hi-IN" sz="2000" dirty="0" err="1">
                <a:latin typeface="Nirmala UI"/>
                <a:ea typeface="Nirmala UI" panose="020B0502040204020203" pitchFamily="34" charset="0"/>
                <a:cs typeface="Nirmala UI"/>
              </a:rPr>
              <a:t>संबंद्धी</a:t>
            </a:r>
            <a:r>
              <a:rPr lang="hi-IN" sz="2000" dirty="0">
                <a:latin typeface="Nirmala UI"/>
                <a:ea typeface="Nirmala UI" panose="020B0502040204020203" pitchFamily="34" charset="0"/>
                <a:cs typeface="Nirmala UI"/>
              </a:rPr>
              <a:t> आवश्यकता है, तो हम आपकी सहायता करने के लिए अपनी पूरी कोशिश करेंगे। </a:t>
            </a:r>
            <a:endParaRPr lang="en-GB" sz="2000" dirty="0">
              <a:latin typeface="Nirmala UI"/>
              <a:ea typeface="Nirmala UI" panose="020B0502040204020203" pitchFamily="34" charset="0"/>
              <a:cs typeface="Nirmala UI" panose="020B0502040204020203" pitchFamily="34" charset="0"/>
            </a:endParaRPr>
          </a:p>
          <a:p>
            <a:endParaRPr lang="en-GB" sz="2000" dirty="0">
              <a:latin typeface="Nirmala UI" panose="020B0502040204020203" pitchFamily="34" charset="0"/>
              <a:ea typeface="Nirmala UI" panose="020B0502040204020203" pitchFamily="34" charset="0"/>
              <a:cs typeface="Nirmala UI" panose="020B0502040204020203" pitchFamily="34" charset="0"/>
            </a:endParaRPr>
          </a:p>
          <a:p>
            <a:r>
              <a:rPr lang="hi-IN" sz="2000" dirty="0">
                <a:latin typeface="Nirmala UI" panose="020B0502040204020203" pitchFamily="34" charset="0"/>
                <a:ea typeface="Nirmala UI" panose="020B0502040204020203" pitchFamily="34" charset="0"/>
                <a:cs typeface="Nirmala UI" panose="020B0502040204020203" pitchFamily="34" charset="0"/>
              </a:rPr>
              <a:t>हम पूछेंगे:</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हमें उस के बारे में बताएं जब आपने बदलाव लाने के लिए अभियान चलाया हो।</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वैश्विक स्वास्थ्य को समावेशी बनाना आपके लिए क्यों महत्वपूर्ण है?</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endParaRPr lang="en-GB" sz="2000" b="0" i="0" u="none" strike="noStrike" dirty="0">
              <a:effectLst/>
              <a:latin typeface="Nirmala UI" panose="020B0502040204020203" pitchFamily="34" charset="0"/>
              <a:ea typeface="Nirmala UI" panose="020B0502040204020203" pitchFamily="34" charset="0"/>
              <a:cs typeface="Nirmala UI" panose="020B0502040204020203" pitchFamily="34" charset="0"/>
            </a:endParaRPr>
          </a:p>
          <a:p>
            <a:r>
              <a:rPr lang="hi-IN" sz="2000" dirty="0">
                <a:latin typeface="Nirmala UI" panose="020B0502040204020203" pitchFamily="34" charset="0"/>
                <a:ea typeface="Nirmala UI" panose="020B0502040204020203" pitchFamily="34" charset="0"/>
                <a:cs typeface="Nirmala UI" panose="020B0502040204020203" pitchFamily="34" charset="0"/>
              </a:rPr>
              <a:t>उसके बाद आपके पास हमसे प्रश्न पूछने का अवसर होगा। </a:t>
            </a:r>
            <a:endParaRPr lang="en-GB" sz="2000" b="0" i="0" u="none" strike="noStrike" dirty="0">
              <a:effectLst/>
              <a:latin typeface="Nirmala UI" panose="020B0502040204020203" pitchFamily="34" charset="0"/>
              <a:ea typeface="Nirmala UI" panose="020B0502040204020203" pitchFamily="34" charset="0"/>
              <a:cs typeface="Nirmala UI" panose="020B0502040204020203" pitchFamily="34" charset="0"/>
            </a:endParaRPr>
          </a:p>
          <a:p>
            <a:pPr algn="l" rtl="0" eaLnBrk="1" fontAlgn="t" latinLnBrk="0" hangingPunct="1">
              <a:spcBef>
                <a:spcPts val="0"/>
              </a:spcBef>
              <a:spcAft>
                <a:spcPts val="0"/>
              </a:spcAft>
            </a:pPr>
            <a:endParaRPr lang="en-GB" dirty="0">
              <a:solidFill>
                <a:srgbClr val="000000"/>
              </a:solidFill>
            </a:endParaRPr>
          </a:p>
          <a:p>
            <a:pPr algn="l" rtl="0" eaLnBrk="1" fontAlgn="t" latinLnBrk="0" hangingPunct="1">
              <a:spcBef>
                <a:spcPts val="0"/>
              </a:spcBef>
              <a:spcAft>
                <a:spcPts val="0"/>
              </a:spcAft>
            </a:pPr>
            <a:endParaRPr lang="en-GB" b="0" i="0" u="none" strike="noStrike" dirty="0">
              <a:effectLst/>
            </a:endParaRPr>
          </a:p>
          <a:p>
            <a:endParaRPr lang="en-GB" dirty="0"/>
          </a:p>
        </p:txBody>
      </p:sp>
      <p:sp>
        <p:nvSpPr>
          <p:cNvPr id="8" name="Footer Placeholder 2">
            <a:extLst>
              <a:ext uri="{FF2B5EF4-FFF2-40B4-BE49-F238E27FC236}">
                <a16:creationId xmlns:a16="http://schemas.microsoft.com/office/drawing/2014/main" id="{B3D2D105-4141-4F1E-A03F-CCCA0E76AC30}"/>
              </a:ext>
            </a:extLst>
          </p:cNvPr>
          <p:cNvSpPr>
            <a:spLocks noGrp="1"/>
          </p:cNvSpPr>
          <p:nvPr>
            <p:ph type="ftr" sz="quarter" idx="11"/>
          </p:nvPr>
        </p:nvSpPr>
        <p:spPr/>
        <p:txBody>
          <a:bodyPr/>
          <a:lstStyle/>
          <a:p>
            <a:r>
              <a:rPr lang="en-GB"/>
              <a:t>wellcome.org  |  @wellcometrust</a:t>
            </a:r>
          </a:p>
        </p:txBody>
      </p:sp>
      <p:sp>
        <p:nvSpPr>
          <p:cNvPr id="5" name="Slide Number Placeholder 4">
            <a:extLst>
              <a:ext uri="{FF2B5EF4-FFF2-40B4-BE49-F238E27FC236}">
                <a16:creationId xmlns:a16="http://schemas.microsoft.com/office/drawing/2014/main" id="{BC96176A-14DA-4287-AE9B-0B2C1F436B01}"/>
              </a:ext>
            </a:extLst>
          </p:cNvPr>
          <p:cNvSpPr>
            <a:spLocks noGrp="1"/>
          </p:cNvSpPr>
          <p:nvPr>
            <p:ph type="sldNum" sz="quarter" idx="12"/>
          </p:nvPr>
        </p:nvSpPr>
        <p:spPr/>
        <p:txBody>
          <a:bodyPr/>
          <a:lstStyle/>
          <a:p>
            <a:fld id="{DEF9AD68-5327-4FA6-9851-A953E7042653}" type="slidenum">
              <a:rPr lang="en-GB" smtClean="0"/>
              <a:t>19</a:t>
            </a:fld>
            <a:endParaRPr lang="en-GB"/>
          </a:p>
        </p:txBody>
      </p:sp>
    </p:spTree>
    <p:extLst>
      <p:ext uri="{BB962C8B-B14F-4D97-AF65-F5344CB8AC3E}">
        <p14:creationId xmlns:p14="http://schemas.microsoft.com/office/powerpoint/2010/main" val="118568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world map made of pins and strings">
            <a:extLst>
              <a:ext uri="{FF2B5EF4-FFF2-40B4-BE49-F238E27FC236}">
                <a16:creationId xmlns:a16="http://schemas.microsoft.com/office/drawing/2014/main" id="{27AC6640-A2DD-FCD4-0DF4-CEFE73F2EFD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5948" r="15948"/>
          <a:stretch/>
        </p:blipFill>
        <p:spPr>
          <a:xfrm>
            <a:off x="6920809" y="0"/>
            <a:ext cx="9333604" cy="9144000"/>
          </a:xfrm>
        </p:spPr>
      </p:pic>
      <p:sp>
        <p:nvSpPr>
          <p:cNvPr id="3" name="Title 2">
            <a:extLst>
              <a:ext uri="{FF2B5EF4-FFF2-40B4-BE49-F238E27FC236}">
                <a16:creationId xmlns:a16="http://schemas.microsoft.com/office/drawing/2014/main" id="{B670C7EF-6BEF-48D6-B027-6F522280FD98}"/>
              </a:ext>
            </a:extLst>
          </p:cNvPr>
          <p:cNvSpPr>
            <a:spLocks noGrp="1"/>
          </p:cNvSpPr>
          <p:nvPr>
            <p:ph type="title"/>
          </p:nvPr>
        </p:nvSpPr>
        <p:spPr>
          <a:xfrm>
            <a:off x="567206" y="881172"/>
            <a:ext cx="7236000" cy="597087"/>
          </a:xfrm>
        </p:spPr>
        <p:txBody>
          <a:bodyPr/>
          <a:lstStyle/>
          <a:p>
            <a:r>
              <a:rPr lang="hi-IN" sz="4000" dirty="0">
                <a:latin typeface="Nirmala UI" panose="020B0502040204020203" pitchFamily="34" charset="0"/>
                <a:ea typeface="Nirmala UI" panose="020B0502040204020203" pitchFamily="34" charset="0"/>
                <a:cs typeface="Nirmala UI" panose="020B0502040204020203" pitchFamily="34" charset="0"/>
              </a:rPr>
              <a:t>हम कौन हैं</a:t>
            </a:r>
            <a:endParaRPr lang="en-GB" sz="4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5" name="Text Placeholder 4">
            <a:extLst>
              <a:ext uri="{FF2B5EF4-FFF2-40B4-BE49-F238E27FC236}">
                <a16:creationId xmlns:a16="http://schemas.microsoft.com/office/drawing/2014/main" id="{24878002-3E26-4245-A531-93391C1F46CA}"/>
              </a:ext>
            </a:extLst>
          </p:cNvPr>
          <p:cNvSpPr>
            <a:spLocks noGrp="1"/>
          </p:cNvSpPr>
          <p:nvPr>
            <p:ph type="body" sz="quarter" idx="13"/>
          </p:nvPr>
        </p:nvSpPr>
        <p:spPr>
          <a:xfrm>
            <a:off x="594008" y="2180129"/>
            <a:ext cx="6300000" cy="5241631"/>
          </a:xfrm>
        </p:spPr>
        <p:txBody>
          <a:bodyPr vert="horz" lIns="0" tIns="0" rIns="0" bIns="0" rtlCol="0" anchor="t">
            <a:noAutofit/>
          </a:bodyPr>
          <a:lstStyle/>
          <a:p>
            <a:r>
              <a:rPr lang="en-GB" sz="2000" b="0" dirty="0" err="1">
                <a:effectLst/>
                <a:latin typeface="Nirmala UI" panose="020B0502040204020203" pitchFamily="34" charset="0"/>
                <a:ea typeface="Nirmala UI" panose="020B0502040204020203" pitchFamily="34" charset="0"/>
                <a:cs typeface="Nirmala UI" panose="020B0502040204020203" pitchFamily="34" charset="0"/>
              </a:rPr>
              <a:t>Wellcome</a:t>
            </a:r>
            <a:r>
              <a:rPr lang="en-GB" sz="2000" b="0" dirty="0">
                <a:effectLst/>
                <a:latin typeface="Nirmala UI" panose="020B0502040204020203" pitchFamily="34" charset="0"/>
                <a:ea typeface="Nirmala UI" panose="020B0502040204020203" pitchFamily="34" charset="0"/>
                <a:cs typeface="Nirmala UI" panose="020B0502040204020203" pitchFamily="34" charset="0"/>
              </a:rPr>
              <a:t>, 1936 </a:t>
            </a:r>
            <a:r>
              <a:rPr lang="hi-IN" sz="2000" b="0" dirty="0">
                <a:effectLst/>
                <a:latin typeface="Nirmala UI" panose="020B0502040204020203" pitchFamily="34" charset="0"/>
                <a:ea typeface="Nirmala UI" panose="020B0502040204020203" pitchFamily="34" charset="0"/>
                <a:cs typeface="Nirmala UI" panose="020B0502040204020203" pitchFamily="34" charset="0"/>
              </a:rPr>
              <a:t>में स्थापित एक वैश्विक धर्मार्थ फाउंडेशन है। अपने काम के माध्यम से </a:t>
            </a:r>
            <a:r>
              <a:rPr lang="hi-IN" sz="2000" dirty="0">
                <a:effectLst/>
                <a:latin typeface="Nirmala UI" panose="020B0502040204020203" pitchFamily="34" charset="0"/>
                <a:ea typeface="Nirmala UI" panose="020B0502040204020203" pitchFamily="34" charset="0"/>
                <a:cs typeface="Nirmala UI" panose="020B0502040204020203" pitchFamily="34" charset="0"/>
              </a:rPr>
              <a:t>हम सभी के सामने आने वाली तत्काल स्वास्थ्य समस्याओं को हल करने के लिए विज्ञान का साथ देते हैं। </a:t>
            </a:r>
            <a:endParaRPr lang="en-GB" sz="2000" b="0" dirty="0">
              <a:latin typeface="Nirmala UI" panose="020B0502040204020203" pitchFamily="34" charset="0"/>
              <a:ea typeface="Nirmala UI" panose="020B0502040204020203" pitchFamily="34" charset="0"/>
              <a:cs typeface="Nirmala UI" panose="020B0502040204020203" pitchFamily="34" charset="0"/>
            </a:endParaRPr>
          </a:p>
          <a:p>
            <a:r>
              <a:rPr lang="hi-IN" sz="2000" b="0" dirty="0">
                <a:effectLst/>
                <a:latin typeface="Nirmala UI" panose="020B0502040204020203" pitchFamily="34" charset="0"/>
                <a:ea typeface="Nirmala UI" panose="020B0502040204020203" pitchFamily="34" charset="0"/>
                <a:cs typeface="Nirmala UI" panose="020B0502040204020203" pitchFamily="34" charset="0"/>
              </a:rPr>
              <a:t>हम जिज्ञासा-संचालित अनुसंधान को वित्तपोषित करते हैं</a:t>
            </a:r>
            <a:r>
              <a:rPr lang="en-GB" sz="2000" b="0" dirty="0">
                <a:effectLst/>
                <a:latin typeface="Nirmala UI" panose="020B0502040204020203" pitchFamily="34" charset="0"/>
                <a:ea typeface="Nirmala UI" panose="020B0502040204020203" pitchFamily="34" charset="0"/>
                <a:cs typeface="Nirmala UI" panose="020B0502040204020203" pitchFamily="34" charset="0"/>
              </a:rPr>
              <a:t>, </a:t>
            </a:r>
            <a:r>
              <a:rPr lang="hi-IN" sz="2000" b="0" dirty="0">
                <a:effectLst/>
                <a:latin typeface="Nirmala UI" panose="020B0502040204020203" pitchFamily="34" charset="0"/>
                <a:ea typeface="Nirmala UI" panose="020B0502040204020203" pitchFamily="34" charset="0"/>
                <a:cs typeface="Nirmala UI" panose="020B0502040204020203" pitchFamily="34" charset="0"/>
              </a:rPr>
              <a:t>और हम मानवता के सामने उपस्थित तीन सबसे बड़ी स्वास्थ्य चुनौतियों का सामना कर रहे हैं </a:t>
            </a:r>
            <a:r>
              <a:rPr lang="hi-IN" sz="2000" dirty="0">
                <a:effectLst/>
                <a:latin typeface="Nirmala UI" panose="020B0502040204020203" pitchFamily="34" charset="0"/>
                <a:ea typeface="Nirmala UI" panose="020B0502040204020203" pitchFamily="34" charset="0"/>
                <a:cs typeface="Nirmala UI" panose="020B0502040204020203" pitchFamily="34" charset="0"/>
              </a:rPr>
              <a:t>- जलवायु परिवर्तन</a:t>
            </a:r>
            <a:r>
              <a:rPr lang="en-GB" sz="2000" dirty="0">
                <a:effectLst/>
                <a:latin typeface="Nirmala UI" panose="020B0502040204020203" pitchFamily="34" charset="0"/>
                <a:ea typeface="Nirmala UI" panose="020B0502040204020203" pitchFamily="34" charset="0"/>
                <a:cs typeface="Nirmala UI" panose="020B0502040204020203" pitchFamily="34" charset="0"/>
              </a:rPr>
              <a:t>, </a:t>
            </a:r>
            <a:r>
              <a:rPr lang="hi-IN" sz="2000" dirty="0">
                <a:effectLst/>
                <a:latin typeface="Nirmala UI" panose="020B0502040204020203" pitchFamily="34" charset="0"/>
                <a:ea typeface="Nirmala UI" panose="020B0502040204020203" pitchFamily="34" charset="0"/>
                <a:cs typeface="Nirmala UI" panose="020B0502040204020203" pitchFamily="34" charset="0"/>
              </a:rPr>
              <a:t>संक्रामक रोग और मानसिक स्वास्थ्य।</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r>
              <a:rPr lang="hi-IN" sz="2000" b="0" dirty="0">
                <a:effectLst/>
                <a:latin typeface="Nirmala UI" panose="020B0502040204020203" pitchFamily="34" charset="0"/>
                <a:ea typeface="Nirmala UI" panose="020B0502040204020203" pitchFamily="34" charset="0"/>
                <a:cs typeface="Nirmala UI" panose="020B0502040204020203" pitchFamily="34" charset="0"/>
              </a:rPr>
              <a:t>हम नीति निर्माताओं के साथ भी काम करते हैं</a:t>
            </a:r>
            <a:r>
              <a:rPr lang="en-GB" sz="2000" b="0" dirty="0">
                <a:effectLst/>
                <a:latin typeface="Nirmala UI" panose="020B0502040204020203" pitchFamily="34" charset="0"/>
                <a:ea typeface="Nirmala UI" panose="020B0502040204020203" pitchFamily="34" charset="0"/>
                <a:cs typeface="Nirmala UI" panose="020B0502040204020203" pitchFamily="34" charset="0"/>
              </a:rPr>
              <a:t>, </a:t>
            </a:r>
            <a:r>
              <a:rPr lang="hi-IN" sz="2000" b="0" dirty="0">
                <a:effectLst/>
                <a:latin typeface="Nirmala UI" panose="020B0502040204020203" pitchFamily="34" charset="0"/>
                <a:ea typeface="Nirmala UI" panose="020B0502040204020203" pitchFamily="34" charset="0"/>
                <a:cs typeface="Nirmala UI" panose="020B0502040204020203" pitchFamily="34" charset="0"/>
              </a:rPr>
              <a:t>पक्ष समर्थन अभियान चलाते हैं</a:t>
            </a:r>
            <a:r>
              <a:rPr lang="en-GB" sz="2000" b="0" dirty="0">
                <a:effectLst/>
                <a:latin typeface="Nirmala UI" panose="020B0502040204020203" pitchFamily="34" charset="0"/>
                <a:ea typeface="Nirmala UI" panose="020B0502040204020203" pitchFamily="34" charset="0"/>
                <a:cs typeface="Nirmala UI" panose="020B0502040204020203" pitchFamily="34" charset="0"/>
              </a:rPr>
              <a:t>, </a:t>
            </a:r>
            <a:r>
              <a:rPr lang="hi-IN" sz="2000" b="0" dirty="0">
                <a:effectLst/>
                <a:latin typeface="Nirmala UI" panose="020B0502040204020203" pitchFamily="34" charset="0"/>
                <a:ea typeface="Nirmala UI" panose="020B0502040204020203" pitchFamily="34" charset="0"/>
                <a:cs typeface="Nirmala UI" panose="020B0502040204020203" pitchFamily="34" charset="0"/>
              </a:rPr>
              <a:t>और हर किसी को</a:t>
            </a:r>
            <a:r>
              <a:rPr lang="en-GB" sz="2000" b="0" dirty="0">
                <a:effectLst/>
                <a:latin typeface="Nirmala UI" panose="020B0502040204020203" pitchFamily="34" charset="0"/>
                <a:ea typeface="Nirmala UI" panose="020B0502040204020203" pitchFamily="34" charset="0"/>
                <a:cs typeface="Nirmala UI" panose="020B0502040204020203" pitchFamily="34" charset="0"/>
              </a:rPr>
              <a:t>, </a:t>
            </a:r>
            <a:r>
              <a:rPr lang="hi-IN" sz="2000" b="0" dirty="0">
                <a:effectLst/>
                <a:latin typeface="Nirmala UI" panose="020B0502040204020203" pitchFamily="34" charset="0"/>
                <a:ea typeface="Nirmala UI" panose="020B0502040204020203" pitchFamily="34" charset="0"/>
                <a:cs typeface="Nirmala UI" panose="020B0502040204020203" pitchFamily="34" charset="0"/>
              </a:rPr>
              <a:t>हर जगह स्वास्थ्य विज्ञान की प्रगति से लाभ सुनिश्चित करने के लिए अन्य संगठनों के साथ साझेदारी करते हैं।</a:t>
            </a:r>
            <a:endParaRPr lang="en-GB" sz="2000" b="0" dirty="0">
              <a:latin typeface="Nirmala UI" panose="020B0502040204020203" pitchFamily="34" charset="0"/>
              <a:ea typeface="Nirmala UI" panose="020B0502040204020203" pitchFamily="34" charset="0"/>
              <a:cs typeface="Nirmala UI" panose="020B0502040204020203" pitchFamily="34" charset="0"/>
            </a:endParaRPr>
          </a:p>
          <a:p>
            <a:endParaRPr lang="en-GB" dirty="0">
              <a:cs typeface="Arial"/>
            </a:endParaRPr>
          </a:p>
          <a:p>
            <a:endParaRPr lang="en-GB" b="0" dirty="0">
              <a:cs typeface="Arial"/>
            </a:endParaRPr>
          </a:p>
          <a:p>
            <a:endParaRPr lang="en-GB" dirty="0">
              <a:cs typeface="Arial"/>
            </a:endParaRPr>
          </a:p>
        </p:txBody>
      </p:sp>
    </p:spTree>
    <p:extLst>
      <p:ext uri="{BB962C8B-B14F-4D97-AF65-F5344CB8AC3E}">
        <p14:creationId xmlns:p14="http://schemas.microsoft.com/office/powerpoint/2010/main" val="110938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58E9CE-074A-3A48-80B2-E87E961DD59C}"/>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8C03D7BA-DEBF-6847-89D6-D0A18C0CA8F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67731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F590CEFE-18CF-44E2-AECF-BCD1FCF0810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1294" r="21294"/>
          <a:stretch>
            <a:fillRect/>
          </a:stretch>
        </p:blipFill>
        <p:spPr/>
      </p:pic>
      <p:sp>
        <p:nvSpPr>
          <p:cNvPr id="7" name="Title 6">
            <a:extLst>
              <a:ext uri="{FF2B5EF4-FFF2-40B4-BE49-F238E27FC236}">
                <a16:creationId xmlns:a16="http://schemas.microsoft.com/office/drawing/2014/main" id="{F78B96D0-2F5B-D84E-A531-69A5D9B50E7D}"/>
              </a:ext>
            </a:extLst>
          </p:cNvPr>
          <p:cNvSpPr>
            <a:spLocks noGrp="1"/>
          </p:cNvSpPr>
          <p:nvPr>
            <p:ph type="title"/>
          </p:nvPr>
        </p:nvSpPr>
        <p:spPr>
          <a:xfrm>
            <a:off x="567206" y="881172"/>
            <a:ext cx="7236000" cy="597087"/>
          </a:xfrm>
        </p:spPr>
        <p:txBody>
          <a:bodyPr/>
          <a:lstStyle/>
          <a:p>
            <a:r>
              <a:rPr lang="en-US" sz="4000" dirty="0" err="1">
                <a:latin typeface="Nirmala UI" panose="020B0502040204020203" pitchFamily="34" charset="0"/>
                <a:ea typeface="Nirmala UI" panose="020B0502040204020203" pitchFamily="34" charset="0"/>
                <a:cs typeface="Nirmala UI" panose="020B0502040204020203" pitchFamily="34" charset="0"/>
              </a:rPr>
              <a:t>Wellcome</a:t>
            </a:r>
            <a:r>
              <a:rPr lang="en-US" sz="4000" dirty="0">
                <a:latin typeface="Nirmala UI" panose="020B0502040204020203" pitchFamily="34" charset="0"/>
                <a:ea typeface="Nirmala UI" panose="020B0502040204020203" pitchFamily="34" charset="0"/>
                <a:cs typeface="Nirmala UI" panose="020B0502040204020203" pitchFamily="34" charset="0"/>
              </a:rPr>
              <a:t> </a:t>
            </a:r>
            <a:r>
              <a:rPr lang="hi-IN" sz="4000" dirty="0">
                <a:latin typeface="Nirmala UI" panose="020B0502040204020203" pitchFamily="34" charset="0"/>
                <a:ea typeface="Nirmala UI" panose="020B0502040204020203" pitchFamily="34" charset="0"/>
                <a:cs typeface="Nirmala UI" panose="020B0502040204020203" pitchFamily="34" charset="0"/>
              </a:rPr>
              <a:t>में अभियान चलाना</a:t>
            </a:r>
            <a:endParaRPr lang="en-US" sz="4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Footer Placeholder 2">
            <a:extLst>
              <a:ext uri="{FF2B5EF4-FFF2-40B4-BE49-F238E27FC236}">
                <a16:creationId xmlns:a16="http://schemas.microsoft.com/office/drawing/2014/main" id="{3DC1DE9E-F637-2740-B73C-B5E8DBEA2D1A}"/>
              </a:ext>
            </a:extLst>
          </p:cNvPr>
          <p:cNvSpPr>
            <a:spLocks noGrp="1"/>
          </p:cNvSpPr>
          <p:nvPr>
            <p:ph type="ftr" sz="quarter" idx="11"/>
          </p:nvPr>
        </p:nvSpPr>
        <p:spPr/>
        <p:txBody>
          <a:bodyPr/>
          <a:lstStyle/>
          <a:p>
            <a:r>
              <a:rPr lang="en-GB"/>
              <a:t>wellcome.org  |  @wellcometrust</a:t>
            </a:r>
          </a:p>
        </p:txBody>
      </p:sp>
      <p:sp>
        <p:nvSpPr>
          <p:cNvPr id="8" name="Text Placeholder 7">
            <a:extLst>
              <a:ext uri="{FF2B5EF4-FFF2-40B4-BE49-F238E27FC236}">
                <a16:creationId xmlns:a16="http://schemas.microsoft.com/office/drawing/2014/main" id="{BB37ABB8-A76A-C34B-9A49-6A9F604C47C5}"/>
              </a:ext>
            </a:extLst>
          </p:cNvPr>
          <p:cNvSpPr>
            <a:spLocks noGrp="1"/>
          </p:cNvSpPr>
          <p:nvPr>
            <p:ph type="body" sz="quarter" idx="13"/>
          </p:nvPr>
        </p:nvSpPr>
        <p:spPr/>
        <p:txBody>
          <a:bodyPr/>
          <a:lstStyle/>
          <a:p>
            <a:pPr marL="457200" indent="-457200">
              <a:buFont typeface="Arial" panose="020B0604020202020204" pitchFamily="34" charset="0"/>
              <a:buChar char="•"/>
            </a:pPr>
            <a:r>
              <a:rPr lang="hi-IN" sz="2000" b="0" dirty="0">
                <a:latin typeface="Nirmala UI" panose="020B0502040204020203" pitchFamily="34" charset="0"/>
                <a:ea typeface="Nirmala UI" panose="020B0502040204020203" pitchFamily="34" charset="0"/>
                <a:cs typeface="Nirmala UI" panose="020B0502040204020203" pitchFamily="34" charset="0"/>
              </a:rPr>
              <a:t>हम </a:t>
            </a: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b="0" dirty="0">
                <a:latin typeface="Nirmala UI" panose="020B0502040204020203" pitchFamily="34" charset="0"/>
                <a:ea typeface="Nirmala UI" panose="020B0502040204020203" pitchFamily="34" charset="0"/>
                <a:cs typeface="Nirmala UI" panose="020B0502040204020203" pitchFamily="34" charset="0"/>
              </a:rPr>
              <a:t> के कॉर्पोरेट मामलों के विभाग के अंतर्गत सार्वजनिक जुड़ाव और अभियान टीम का हिस्सा हैं।</a:t>
            </a:r>
            <a:endParaRPr lang="en-GB" sz="2000" b="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b="0" dirty="0">
                <a:latin typeface="Nirmala UI" panose="020B0502040204020203" pitchFamily="34" charset="0"/>
                <a:ea typeface="Nirmala UI" panose="020B0502040204020203" pitchFamily="34" charset="0"/>
                <a:cs typeface="Nirmala UI" panose="020B0502040204020203" pitchFamily="34" charset="0"/>
              </a:rPr>
              <a:t> अभियान टीम ने पहले </a:t>
            </a:r>
            <a:r>
              <a:rPr lang="en-GB" sz="2000" b="0" dirty="0">
                <a:latin typeface="Nirmala UI" panose="020B0502040204020203" pitchFamily="34" charset="0"/>
                <a:ea typeface="Nirmala UI" panose="020B0502040204020203" pitchFamily="34" charset="0"/>
                <a:cs typeface="Nirmala UI" panose="020B0502040204020203" pitchFamily="34" charset="0"/>
                <a:hlinkClick r:id="rId4"/>
              </a:rPr>
              <a:t>Reimagine Research</a:t>
            </a:r>
            <a:r>
              <a:rPr lang="hi-IN" sz="2000" b="0" dirty="0">
                <a:latin typeface="Nirmala UI" panose="020B0502040204020203" pitchFamily="34" charset="0"/>
                <a:ea typeface="Nirmala UI" panose="020B0502040204020203" pitchFamily="34" charset="0"/>
                <a:cs typeface="Nirmala UI" panose="020B0502040204020203" pitchFamily="34" charset="0"/>
              </a:rPr>
              <a:t> और </a:t>
            </a:r>
            <a:r>
              <a:rPr lang="en-GB" sz="2000" b="0" dirty="0">
                <a:latin typeface="Nirmala UI" panose="020B0502040204020203" pitchFamily="34" charset="0"/>
                <a:ea typeface="Nirmala UI" panose="020B0502040204020203" pitchFamily="34" charset="0"/>
                <a:cs typeface="Nirmala UI" panose="020B0502040204020203" pitchFamily="34" charset="0"/>
                <a:hlinkClick r:id="rId5"/>
              </a:rPr>
              <a:t>Covid-19 Access campaign </a:t>
            </a:r>
            <a:r>
              <a:rPr lang="hi-IN" sz="2000" b="0" dirty="0">
                <a:latin typeface="Nirmala UI" panose="020B0502040204020203" pitchFamily="34" charset="0"/>
                <a:ea typeface="Nirmala UI" panose="020B0502040204020203" pitchFamily="34" charset="0"/>
                <a:cs typeface="Nirmala UI" panose="020B0502040204020203" pitchFamily="34" charset="0"/>
              </a:rPr>
              <a:t> जैसे सफल अभियान चलाए हैं।</a:t>
            </a:r>
            <a:endParaRPr lang="en-GB" sz="2000" b="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b="0" dirty="0">
                <a:latin typeface="Nirmala UI" panose="020B0502040204020203" pitchFamily="34" charset="0"/>
                <a:ea typeface="Nirmala UI" panose="020B0502040204020203" pitchFamily="34" charset="0"/>
                <a:cs typeface="Nirmala UI" panose="020B0502040204020203" pitchFamily="34" charset="0"/>
              </a:rPr>
              <a:t> की नई रणनीति के अधीन, हम प्रणालीगत मुद्दों पर अधिक महत्वाकांक्षी अभियान चलाने के लिए एक नए जनादेश के साथ, एक संशोधित टीम हैं।</a:t>
            </a:r>
            <a:r>
              <a:rPr lang="en-GB" sz="1400" b="0" dirty="0">
                <a:latin typeface="Nirmala UI" panose="020B0502040204020203" pitchFamily="34" charset="0"/>
                <a:ea typeface="Nirmala UI" panose="020B0502040204020203" pitchFamily="34" charset="0"/>
                <a:cs typeface="Nirmala UI" panose="020B0502040204020203" pitchFamily="34" charset="0"/>
              </a:rPr>
              <a:t> </a:t>
            </a:r>
          </a:p>
          <a:p>
            <a:pPr marL="457200" indent="-457200">
              <a:buFont typeface="Arial" panose="020B0604020202020204" pitchFamily="34" charset="0"/>
              <a:buChar char="•"/>
            </a:pPr>
            <a:endParaRPr lang="en-GB" b="0" dirty="0"/>
          </a:p>
          <a:p>
            <a:endParaRPr lang="en-US" b="0" dirty="0"/>
          </a:p>
        </p:txBody>
      </p:sp>
      <p:sp>
        <p:nvSpPr>
          <p:cNvPr id="4" name="Slide Number Placeholder 3">
            <a:extLst>
              <a:ext uri="{FF2B5EF4-FFF2-40B4-BE49-F238E27FC236}">
                <a16:creationId xmlns:a16="http://schemas.microsoft.com/office/drawing/2014/main" id="{5C490731-2501-1A4A-9B51-ECA003229879}"/>
              </a:ext>
            </a:extLst>
          </p:cNvPr>
          <p:cNvSpPr>
            <a:spLocks noGrp="1"/>
          </p:cNvSpPr>
          <p:nvPr>
            <p:ph type="sldNum" sz="quarter" idx="4294967295"/>
          </p:nvPr>
        </p:nvSpPr>
        <p:spPr>
          <a:xfrm>
            <a:off x="15821025" y="641350"/>
            <a:ext cx="433388" cy="307975"/>
          </a:xfrm>
        </p:spPr>
        <p:txBody>
          <a:bodyPr/>
          <a:lstStyle/>
          <a:p>
            <a:fld id="{DEF9AD68-5327-4FA6-9851-A953E7042653}" type="slidenum">
              <a:rPr lang="en-GB" smtClean="0"/>
              <a:t>3</a:t>
            </a:fld>
            <a:endParaRPr lang="en-GB"/>
          </a:p>
        </p:txBody>
      </p:sp>
    </p:spTree>
    <p:extLst>
      <p:ext uri="{BB962C8B-B14F-4D97-AF65-F5344CB8AC3E}">
        <p14:creationId xmlns:p14="http://schemas.microsoft.com/office/powerpoint/2010/main" val="190427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15120000" cy="597087"/>
          </a:xfrm>
        </p:spPr>
        <p:txBody>
          <a:bodyPr/>
          <a:lstStyle/>
          <a:p>
            <a:r>
              <a:rPr lang="hi-IN" sz="4000" dirty="0">
                <a:latin typeface="Nirmala UI" panose="020B0502040204020203" pitchFamily="34" charset="0"/>
                <a:ea typeface="Nirmala UI" panose="020B0502040204020203" pitchFamily="34" charset="0"/>
                <a:cs typeface="Nirmala UI" panose="020B0502040204020203" pitchFamily="34" charset="0"/>
              </a:rPr>
              <a:t>संक्रामक रोग पर </a:t>
            </a:r>
            <a:r>
              <a:rPr lang="en-GB" sz="4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4000" dirty="0">
                <a:latin typeface="Nirmala UI" panose="020B0502040204020203" pitchFamily="34" charset="0"/>
                <a:ea typeface="Nirmala UI" panose="020B0502040204020203" pitchFamily="34" charset="0"/>
                <a:cs typeface="Nirmala UI" panose="020B0502040204020203" pitchFamily="34" charset="0"/>
              </a:rPr>
              <a:t> के कार्य के बारे में</a:t>
            </a:r>
            <a:endParaRPr lang="en-US" sz="4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Text Placeholder 6">
            <a:extLst>
              <a:ext uri="{FF2B5EF4-FFF2-40B4-BE49-F238E27FC236}">
                <a16:creationId xmlns:a16="http://schemas.microsoft.com/office/drawing/2014/main" id="{EAB6A266-D924-8C4C-856C-884658D9D2E9}"/>
              </a:ext>
            </a:extLst>
          </p:cNvPr>
          <p:cNvSpPr>
            <a:spLocks noGrp="1"/>
          </p:cNvSpPr>
          <p:nvPr>
            <p:ph idx="1"/>
          </p:nvPr>
        </p:nvSpPr>
        <p:spPr>
          <a:xfrm>
            <a:off x="567206" y="1923853"/>
            <a:ext cx="15120000" cy="5714670"/>
          </a:xfrm>
        </p:spPr>
        <p:txBody>
          <a:bodyPr vert="horz" lIns="0" tIns="0" rIns="0" bIns="0" rtlCol="0" anchor="t">
            <a:noAutofit/>
          </a:bodyPr>
          <a:lstStyle/>
          <a:p>
            <a:r>
              <a:rPr lang="hi-IN" sz="2000" dirty="0">
                <a:effectLst/>
                <a:latin typeface="Nirmala UI" panose="020B0502040204020203" pitchFamily="34" charset="0"/>
                <a:ea typeface="Nirmala UI" panose="020B0502040204020203" pitchFamily="34" charset="0"/>
                <a:cs typeface="Nirmala UI" panose="020B0502040204020203" pitchFamily="34" charset="0"/>
              </a:rPr>
              <a:t>दुनिया संक्रामक रोगों के असर डालने से पहले उनके बढ़ने का इंतजार करती है। यह उनके जोखिम और प्रभाव को बढ़ाता है</a:t>
            </a:r>
            <a:r>
              <a:rPr lang="en-GB" sz="2000" dirty="0">
                <a:effectLst/>
                <a:latin typeface="Nirmala UI" panose="020B0502040204020203" pitchFamily="34" charset="0"/>
                <a:ea typeface="Nirmala UI" panose="020B0502040204020203" pitchFamily="34" charset="0"/>
                <a:cs typeface="Nirmala UI" panose="020B0502040204020203" pitchFamily="34" charset="0"/>
              </a:rPr>
              <a:t>, </a:t>
            </a:r>
            <a:r>
              <a:rPr lang="hi-IN" sz="2000" dirty="0">
                <a:effectLst/>
                <a:latin typeface="Nirmala UI" panose="020B0502040204020203" pitchFamily="34" charset="0"/>
                <a:ea typeface="Nirmala UI" panose="020B0502040204020203" pitchFamily="34" charset="0"/>
                <a:cs typeface="Nirmala UI" panose="020B0502040204020203" pitchFamily="34" charset="0"/>
              </a:rPr>
              <a:t>हाशिए पर रहने वाले समुदायों को और कम संसाधनों के साथ जीवन यापन करने वाले लोगों को अनुपातहीन रूप से प्रभावित करता है।</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endParaRPr lang="en-GB" sz="2000" dirty="0">
              <a:latin typeface="Nirmala UI" panose="020B0502040204020203" pitchFamily="34" charset="0"/>
              <a:ea typeface="Nirmala UI" panose="020B0502040204020203" pitchFamily="34" charset="0"/>
              <a:cs typeface="Nirmala UI" panose="020B0502040204020203" pitchFamily="34" charset="0"/>
            </a:endParaRPr>
          </a:p>
          <a:p>
            <a:r>
              <a:rPr lang="en-US" sz="2000" dirty="0" err="1">
                <a:effectLst/>
                <a:latin typeface="Nirmala UI" panose="020B0502040204020203" pitchFamily="34" charset="0"/>
                <a:ea typeface="Nirmala UI" panose="020B0502040204020203" pitchFamily="34" charset="0"/>
                <a:cs typeface="Nirmala UI" panose="020B0502040204020203" pitchFamily="34" charset="0"/>
              </a:rPr>
              <a:t>Wellcome</a:t>
            </a:r>
            <a:r>
              <a:rPr lang="hi-IN" sz="2000" dirty="0">
                <a:effectLst/>
                <a:latin typeface="Nirmala UI" panose="020B0502040204020203" pitchFamily="34" charset="0"/>
                <a:ea typeface="Nirmala UI" panose="020B0502040204020203" pitchFamily="34" charset="0"/>
                <a:cs typeface="Nirmala UI" panose="020B0502040204020203" pitchFamily="34" charset="0"/>
              </a:rPr>
              <a:t> इस अंतिम लक्ष्य की दिशा में काम कर रहा है कि संक्रामक रोगों के परिणाम कम लोगों को भुगतने पड़ें। इसका अर्थ है कि उनके जोखिम और प्रभाव को कम करना।</a:t>
            </a:r>
            <a:endParaRPr lang="en-US" sz="2000" dirty="0">
              <a:latin typeface="Nirmala UI" panose="020B0502040204020203" pitchFamily="34" charset="0"/>
              <a:ea typeface="Nirmala UI" panose="020B0502040204020203" pitchFamily="34" charset="0"/>
              <a:cs typeface="Nirmala UI" panose="020B0502040204020203" pitchFamily="34" charset="0"/>
            </a:endParaRPr>
          </a:p>
          <a:p>
            <a:endParaRPr lang="en-US" sz="2000" dirty="0">
              <a:latin typeface="Nirmala UI" panose="020B0502040204020203" pitchFamily="34" charset="0"/>
              <a:ea typeface="Nirmala UI" panose="020B0502040204020203" pitchFamily="34" charset="0"/>
              <a:cs typeface="Nirmala UI" panose="020B0502040204020203" pitchFamily="34" charset="0"/>
            </a:endParaRPr>
          </a:p>
          <a:p>
            <a:r>
              <a:rPr lang="hi-IN" sz="2000" dirty="0">
                <a:effectLst/>
                <a:latin typeface="Nirmala UI" panose="020B0502040204020203" pitchFamily="34" charset="0"/>
                <a:ea typeface="Nirmala UI" panose="020B0502040204020203" pitchFamily="34" charset="0"/>
                <a:cs typeface="Nirmala UI" panose="020B0502040204020203" pitchFamily="34" charset="0"/>
              </a:rPr>
              <a:t>जोखिम कम करने के लिए</a:t>
            </a:r>
            <a:r>
              <a:rPr lang="en-GB" sz="2000" dirty="0">
                <a:effectLst/>
                <a:latin typeface="Nirmala UI" panose="020B0502040204020203" pitchFamily="34" charset="0"/>
                <a:ea typeface="Nirmala UI" panose="020B0502040204020203" pitchFamily="34" charset="0"/>
                <a:cs typeface="Nirmala UI" panose="020B0502040204020203" pitchFamily="34" charset="0"/>
              </a:rPr>
              <a:t>, </a:t>
            </a:r>
            <a:r>
              <a:rPr lang="hi-IN" sz="2000" dirty="0">
                <a:effectLst/>
                <a:latin typeface="Nirmala UI" panose="020B0502040204020203" pitchFamily="34" charset="0"/>
                <a:ea typeface="Nirmala UI" panose="020B0502040204020203" pitchFamily="34" charset="0"/>
                <a:cs typeface="Nirmala UI" panose="020B0502040204020203" pitchFamily="34" charset="0"/>
              </a:rPr>
              <a:t>बीमारियों के बढ़ने से पहले दुनिया को समय-पूर्व कार्रवाई करने की जरूरत है। प्रभाव को कम करने के लिए</a:t>
            </a:r>
            <a:r>
              <a:rPr lang="en-GB" sz="2000" dirty="0">
                <a:effectLst/>
                <a:latin typeface="Nirmala UI" panose="020B0502040204020203" pitchFamily="34" charset="0"/>
                <a:ea typeface="Nirmala UI" panose="020B0502040204020203" pitchFamily="34" charset="0"/>
                <a:cs typeface="Nirmala UI" panose="020B0502040204020203" pitchFamily="34" charset="0"/>
              </a:rPr>
              <a:t>, </a:t>
            </a:r>
            <a:r>
              <a:rPr lang="hi-IN" sz="2000" dirty="0">
                <a:effectLst/>
                <a:latin typeface="Nirmala UI" panose="020B0502040204020203" pitchFamily="34" charset="0"/>
                <a:ea typeface="Nirmala UI" panose="020B0502040204020203" pitchFamily="34" charset="0"/>
                <a:cs typeface="Nirmala UI" panose="020B0502040204020203" pitchFamily="34" charset="0"/>
              </a:rPr>
              <a:t>संक्रामक रोगों का पूर्वानुमान</a:t>
            </a:r>
            <a:r>
              <a:rPr lang="en-GB" sz="2000" dirty="0">
                <a:effectLst/>
                <a:latin typeface="Nirmala UI" panose="020B0502040204020203" pitchFamily="34" charset="0"/>
                <a:ea typeface="Nirmala UI" panose="020B0502040204020203" pitchFamily="34" charset="0"/>
                <a:cs typeface="Nirmala UI" panose="020B0502040204020203" pitchFamily="34" charset="0"/>
              </a:rPr>
              <a:t>, </a:t>
            </a:r>
            <a:r>
              <a:rPr lang="hi-IN" sz="2000" dirty="0">
                <a:effectLst/>
                <a:latin typeface="Nirmala UI" panose="020B0502040204020203" pitchFamily="34" charset="0"/>
                <a:ea typeface="Nirmala UI" panose="020B0502040204020203" pitchFamily="34" charset="0"/>
                <a:cs typeface="Nirmala UI" panose="020B0502040204020203" pitchFamily="34" charset="0"/>
              </a:rPr>
              <a:t>निदान और कम करने की कार्रवाई प्रभावी और साम्यिक होनी चाहिए।</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endParaRPr lang="en-GB" sz="2000" dirty="0">
              <a:latin typeface="Nirmala UI" panose="020B0502040204020203" pitchFamily="34" charset="0"/>
              <a:ea typeface="Nirmala UI" panose="020B0502040204020203" pitchFamily="34" charset="0"/>
              <a:cs typeface="Nirmala UI" panose="020B0502040204020203" pitchFamily="34" charset="0"/>
            </a:endParaRPr>
          </a:p>
          <a:p>
            <a:r>
              <a:rPr lang="hi-IN" sz="2000" dirty="0">
                <a:latin typeface="Nirmala UI" panose="020B0502040204020203" pitchFamily="34" charset="0"/>
                <a:ea typeface="Nirmala UI" panose="020B0502040204020203" pitchFamily="34" charset="0"/>
                <a:cs typeface="Nirmala UI" panose="020B0502040204020203" pitchFamily="34" charset="0"/>
              </a:rPr>
              <a:t>हम संक्रामक रोगों के बारे में दुनिया की समझ बढ़ाने के लिए अनुसंधान को वित्तपोषित कर रहे हैं,</a:t>
            </a:r>
            <a:r>
              <a:rPr lang="hi-IN" sz="2000" dirty="0">
                <a:effectLst/>
                <a:latin typeface="Nirmala UI" panose="020B0502040204020203" pitchFamily="34" charset="0"/>
                <a:ea typeface="Nirmala UI" panose="020B0502040204020203" pitchFamily="34" charset="0"/>
                <a:cs typeface="Nirmala UI" panose="020B0502040204020203" pitchFamily="34" charset="0"/>
              </a:rPr>
              <a:t> उन्हें क्या बढ़ाता है और हम उनके प्रभाव को कैसे कम कर सकते हैं। लेकिन यह तभी कारगर होगा जब हम यह भी सुनिश्चित करेंगे कि वैश्विक समुदाय इस ज्ञान पर कार्य करने के लिए इच्छुक और सक्षम है। यही वह बिंदु है जहाँ एक अभियान मदद कर सकता है।</a:t>
            </a:r>
            <a:endParaRPr lang="en-GB" sz="2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Slide Number Placeholder 3">
            <a:extLst>
              <a:ext uri="{FF2B5EF4-FFF2-40B4-BE49-F238E27FC236}">
                <a16:creationId xmlns:a16="http://schemas.microsoft.com/office/drawing/2014/main" id="{CC5E7520-0244-F54B-BD1F-CC0BA939A4EF}"/>
              </a:ext>
            </a:extLst>
          </p:cNvPr>
          <p:cNvSpPr>
            <a:spLocks noGrp="1"/>
          </p:cNvSpPr>
          <p:nvPr>
            <p:ph type="sldNum" sz="quarter" idx="12"/>
          </p:nvPr>
        </p:nvSpPr>
        <p:spPr/>
        <p:txBody>
          <a:bodyPr/>
          <a:lstStyle/>
          <a:p>
            <a:fld id="{DEF9AD68-5327-4FA6-9851-A953E7042653}" type="slidenum">
              <a:rPr lang="en-GB" smtClean="0"/>
              <a:t>4</a:t>
            </a:fld>
            <a:endParaRPr lang="en-GB"/>
          </a:p>
        </p:txBody>
      </p:sp>
      <p:sp>
        <p:nvSpPr>
          <p:cNvPr id="5" name="Footer Placeholder 2">
            <a:extLst>
              <a:ext uri="{FF2B5EF4-FFF2-40B4-BE49-F238E27FC236}">
                <a16:creationId xmlns:a16="http://schemas.microsoft.com/office/drawing/2014/main" id="{2F622CCF-D26D-4D07-AD91-941794F3D491}"/>
              </a:ext>
            </a:extLst>
          </p:cNvPr>
          <p:cNvSpPr>
            <a:spLocks noGrp="1"/>
          </p:cNvSpPr>
          <p:nvPr>
            <p:ph type="ftr" sz="quarter" idx="11"/>
          </p:nvPr>
        </p:nvSpPr>
        <p:spPr>
          <a:xfrm>
            <a:off x="462430" y="8461372"/>
            <a:ext cx="12704776" cy="276999"/>
          </a:xfrm>
        </p:spPr>
        <p:txBody>
          <a:bodyPr/>
          <a:lstStyle/>
          <a:p>
            <a:r>
              <a:rPr lang="en-GB"/>
              <a:t>wellcome.org  |  @wellcometrust</a:t>
            </a:r>
          </a:p>
        </p:txBody>
      </p:sp>
    </p:spTree>
    <p:extLst>
      <p:ext uri="{BB962C8B-B14F-4D97-AF65-F5344CB8AC3E}">
        <p14:creationId xmlns:p14="http://schemas.microsoft.com/office/powerpoint/2010/main" val="85318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77A7-AA48-4B5A-83AF-2D719B950F3C}"/>
              </a:ext>
            </a:extLst>
          </p:cNvPr>
          <p:cNvSpPr>
            <a:spLocks noGrp="1"/>
          </p:cNvSpPr>
          <p:nvPr>
            <p:ph type="title"/>
          </p:nvPr>
        </p:nvSpPr>
        <p:spPr/>
        <p:txBody>
          <a:bodyPr/>
          <a:lstStyle/>
          <a:p>
            <a:r>
              <a:rPr lang="hi-IN" sz="4000" dirty="0">
                <a:latin typeface="Nirmala UI" panose="020B0502040204020203" pitchFamily="34" charset="0"/>
                <a:ea typeface="Nirmala UI" panose="020B0502040204020203" pitchFamily="34" charset="0"/>
                <a:cs typeface="Nirmala UI" panose="020B0502040204020203" pitchFamily="34" charset="0"/>
              </a:rPr>
              <a:t>अभियान के हमारे उद्देश्य </a:t>
            </a:r>
            <a:r>
              <a:rPr lang="en-GB" dirty="0"/>
              <a:t>	</a:t>
            </a:r>
          </a:p>
        </p:txBody>
      </p:sp>
      <p:sp>
        <p:nvSpPr>
          <p:cNvPr id="4" name="Footer Placeholder 3">
            <a:extLst>
              <a:ext uri="{FF2B5EF4-FFF2-40B4-BE49-F238E27FC236}">
                <a16:creationId xmlns:a16="http://schemas.microsoft.com/office/drawing/2014/main" id="{C76A6676-A4A7-44BC-BBC7-9C53F46D25F8}"/>
              </a:ext>
            </a:extLst>
          </p:cNvPr>
          <p:cNvSpPr>
            <a:spLocks noGrp="1"/>
          </p:cNvSpPr>
          <p:nvPr>
            <p:ph type="ftr" sz="quarter" idx="11"/>
          </p:nvPr>
        </p:nvSpPr>
        <p:spPr/>
        <p:txBody>
          <a:bodyPr/>
          <a:lstStyle/>
          <a:p>
            <a:r>
              <a:rPr lang="en-GB"/>
              <a:t>wellcome.org  |  @wellcometrust</a:t>
            </a:r>
          </a:p>
        </p:txBody>
      </p:sp>
      <p:sp>
        <p:nvSpPr>
          <p:cNvPr id="5" name="Slide Number Placeholder 4">
            <a:extLst>
              <a:ext uri="{FF2B5EF4-FFF2-40B4-BE49-F238E27FC236}">
                <a16:creationId xmlns:a16="http://schemas.microsoft.com/office/drawing/2014/main" id="{CE3A1E4E-4971-4742-BFCB-C03ACD000276}"/>
              </a:ext>
            </a:extLst>
          </p:cNvPr>
          <p:cNvSpPr>
            <a:spLocks noGrp="1"/>
          </p:cNvSpPr>
          <p:nvPr>
            <p:ph type="sldNum" sz="quarter" idx="12"/>
          </p:nvPr>
        </p:nvSpPr>
        <p:spPr/>
        <p:txBody>
          <a:bodyPr/>
          <a:lstStyle/>
          <a:p>
            <a:fld id="{DEF9AD68-5327-4FA6-9851-A953E7042653}" type="slidenum">
              <a:rPr lang="en-GB" smtClean="0"/>
              <a:t>5</a:t>
            </a:fld>
            <a:endParaRPr lang="en-GB"/>
          </a:p>
        </p:txBody>
      </p:sp>
      <p:sp>
        <p:nvSpPr>
          <p:cNvPr id="9" name="TextBox 8">
            <a:extLst>
              <a:ext uri="{FF2B5EF4-FFF2-40B4-BE49-F238E27FC236}">
                <a16:creationId xmlns:a16="http://schemas.microsoft.com/office/drawing/2014/main" id="{F5CEDDAF-DA67-4492-9289-E05748D186E6}"/>
              </a:ext>
            </a:extLst>
          </p:cNvPr>
          <p:cNvSpPr txBox="1"/>
          <p:nvPr/>
        </p:nvSpPr>
        <p:spPr>
          <a:xfrm>
            <a:off x="567206" y="1904259"/>
            <a:ext cx="13567894" cy="7232749"/>
          </a:xfrm>
          <a:prstGeom prst="rect">
            <a:avLst/>
          </a:prstGeom>
          <a:noFill/>
        </p:spPr>
        <p:txBody>
          <a:bodyPr wrap="square">
            <a:spAutoFit/>
          </a:bodyPr>
          <a:lstStyle/>
          <a:p>
            <a:r>
              <a:rPr lang="hi-IN" sz="2000" dirty="0">
                <a:latin typeface="Nirmala UI" panose="020B0502040204020203" pitchFamily="34" charset="0"/>
                <a:ea typeface="Nirmala UI" panose="020B0502040204020203" pitchFamily="34" charset="0"/>
                <a:cs typeface="Nirmala UI" panose="020B0502040204020203" pitchFamily="34" charset="0"/>
              </a:rPr>
              <a:t>अल्प से मध्यम अवधि में, हमारे उद्देश्य हैं:</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514350" indent="-514350">
              <a:lnSpc>
                <a:spcPct val="150000"/>
              </a:lnSpc>
              <a:buFont typeface="+mj-lt"/>
              <a:buAutoNum type="arabicPeriod"/>
            </a:pPr>
            <a:r>
              <a:rPr lang="hi-IN" sz="2000" dirty="0">
                <a:solidFill>
                  <a:srgbClr val="242424"/>
                </a:solidFill>
                <a:latin typeface="Nirmala UI" panose="020B0502040204020203" pitchFamily="34" charset="0"/>
                <a:ea typeface="Nirmala UI" panose="020B0502040204020203" pitchFamily="34" charset="0"/>
                <a:cs typeface="Nirmala UI" panose="020B0502040204020203" pitchFamily="34" charset="0"/>
              </a:rPr>
              <a:t>उन प्रमुख अनुंसंधान या गतिविधियों को चिन्हांकित करते हुए आरएंडडी (रिसर्च एंड डेवलपमेंट) इकोसिस्टम के अंतर्गत समस्याओं और समाधानों के बारे में जागरूकता बढ़ाना, जिससे निर्णायक अधिक स्पष्ट रूप से उन समस्याओं को समझें और उन मुद्दों को जोड़ सकें जो उनके ध्यान में हैं  </a:t>
            </a:r>
            <a:endParaRPr lang="en-GB" sz="2000" dirty="0">
              <a:solidFill>
                <a:srgbClr val="242424"/>
              </a:solidFill>
              <a:latin typeface="Nirmala UI" panose="020B0502040204020203" pitchFamily="34" charset="0"/>
              <a:ea typeface="Nirmala UI" panose="020B0502040204020203" pitchFamily="34" charset="0"/>
              <a:cs typeface="Nirmala UI" panose="020B0502040204020203" pitchFamily="34" charset="0"/>
            </a:endParaRPr>
          </a:p>
          <a:p>
            <a:pPr marL="514350" indent="-514350">
              <a:lnSpc>
                <a:spcPct val="150000"/>
              </a:lnSpc>
              <a:buFont typeface="+mj-lt"/>
              <a:buAutoNum type="arabicPeriod"/>
            </a:pPr>
            <a:r>
              <a:rPr lang="hi-IN" sz="2000" dirty="0">
                <a:solidFill>
                  <a:srgbClr val="242424"/>
                </a:solidFill>
                <a:latin typeface="Nirmala UI" panose="020B0502040204020203" pitchFamily="34" charset="0"/>
                <a:ea typeface="Nirmala UI" panose="020B0502040204020203" pitchFamily="34" charset="0"/>
                <a:cs typeface="Nirmala UI" panose="020B0502040204020203" pitchFamily="34" charset="0"/>
              </a:rPr>
              <a:t>अगले दो से पांच वर्षों में </a:t>
            </a: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dirty="0">
                <a:solidFill>
                  <a:srgbClr val="242424"/>
                </a:solidFill>
                <a:latin typeface="Nirmala UI" panose="020B0502040204020203" pitchFamily="34" charset="0"/>
                <a:ea typeface="Nirmala UI" panose="020B0502040204020203" pitchFamily="34" charset="0"/>
                <a:cs typeface="Nirmala UI" panose="020B0502040204020203" pitchFamily="34" charset="0"/>
              </a:rPr>
              <a:t> विज़न में उद्योग और सरकार की खरीद पर ध्यान केंद्रित करते हुए मामले को अधिक प्रभावी और साम्यिक आर एंड डी इकोसिस्टम बनाना </a:t>
            </a:r>
          </a:p>
          <a:p>
            <a:pPr marL="514350" indent="-514350">
              <a:lnSpc>
                <a:spcPct val="150000"/>
              </a:lnSpc>
              <a:buFont typeface="+mj-lt"/>
              <a:buAutoNum type="arabicPeriod"/>
            </a:pPr>
            <a:r>
              <a:rPr lang="hi-IN" sz="2000" dirty="0">
                <a:solidFill>
                  <a:srgbClr val="242424"/>
                </a:solidFill>
                <a:latin typeface="Nirmala UI" panose="020B0502040204020203" pitchFamily="34" charset="0"/>
                <a:ea typeface="Nirmala UI" panose="020B0502040204020203" pitchFamily="34" charset="0"/>
                <a:cs typeface="Nirmala UI" panose="020B0502040204020203" pitchFamily="34" charset="0"/>
              </a:rPr>
              <a:t>उन कार्रवाइयों की पहचान करने के लिए ग्लोबल नॉर्थ और ग्लोबल साउथ स्टेकहोल्डर्स को एक साथ लाना जो वे संक्रामक रोगों को बढ़ने से रोकने के लिए व्यापक संक्रामक रोग</a:t>
            </a:r>
            <a:r>
              <a:rPr lang="en-IN" sz="2000" dirty="0">
                <a:solidFill>
                  <a:srgbClr val="242424"/>
                </a:solidFill>
                <a:latin typeface="Nirmala UI" panose="020B0502040204020203" pitchFamily="34" charset="0"/>
                <a:ea typeface="Nirmala UI" panose="020B0502040204020203" pitchFamily="34" charset="0"/>
                <a:cs typeface="Nirmala UI" panose="020B0502040204020203" pitchFamily="34" charset="0"/>
              </a:rPr>
              <a:t> </a:t>
            </a:r>
            <a:r>
              <a:rPr lang="hi-IN" sz="2000" dirty="0">
                <a:solidFill>
                  <a:srgbClr val="242424"/>
                </a:solidFill>
                <a:latin typeface="Nirmala UI" panose="020B0502040204020203" pitchFamily="34" charset="0"/>
                <a:ea typeface="Nirmala UI" panose="020B0502040204020203" pitchFamily="34" charset="0"/>
                <a:cs typeface="Nirmala UI" panose="020B0502040204020203" pitchFamily="34" charset="0"/>
              </a:rPr>
              <a:t>इकोसिस्टम के भीतर कर सकते हैं, यह सुनिश्चित करना कि सबसे अधिक प्रभावित समुदाय बातचीत में केंद्रित हैं</a:t>
            </a:r>
            <a:endParaRPr lang="en-GB" sz="2000" dirty="0">
              <a:solidFill>
                <a:srgbClr val="242424"/>
              </a:solidFill>
              <a:latin typeface="Nirmala UI" panose="020B0502040204020203" pitchFamily="34" charset="0"/>
              <a:ea typeface="Nirmala UI" panose="020B0502040204020203" pitchFamily="34" charset="0"/>
              <a:cs typeface="Nirmala UI" panose="020B0502040204020203" pitchFamily="34" charset="0"/>
            </a:endParaRPr>
          </a:p>
          <a:p>
            <a:pPr marL="514350" indent="-514350">
              <a:buFont typeface="+mj-lt"/>
              <a:buAutoNum type="arabicPeriod"/>
            </a:pPr>
            <a:endParaRPr lang="en-GB" sz="2000" b="1" dirty="0">
              <a:solidFill>
                <a:srgbClr val="242424"/>
              </a:solidFill>
              <a:latin typeface="Nirmala UI" panose="020B0502040204020203" pitchFamily="34" charset="0"/>
              <a:ea typeface="Nirmala UI" panose="020B0502040204020203" pitchFamily="34" charset="0"/>
              <a:cs typeface="Nirmala UI" panose="020B0502040204020203" pitchFamily="34" charset="0"/>
            </a:endParaRPr>
          </a:p>
          <a:p>
            <a:pPr>
              <a:lnSpc>
                <a:spcPct val="150000"/>
              </a:lnSpc>
            </a:pPr>
            <a:r>
              <a:rPr lang="hi-IN" sz="2000" dirty="0">
                <a:latin typeface="Nirmala UI" panose="020B0502040204020203" pitchFamily="34" charset="0"/>
                <a:ea typeface="Nirmala UI" panose="020B0502040204020203" pitchFamily="34" charset="0"/>
                <a:cs typeface="Nirmala UI" panose="020B0502040204020203" pitchFamily="34" charset="0"/>
              </a:rPr>
              <a:t>हम अभियान के मुख्य दर्शकों के रूप में नीति निर्माताओं और उद्योग पर ध्यान केंद्रित करेंगे। कई हितधारक हैं - जैसे सबसे अधिक प्रभावित समुदाय और हमारे अनुदानग्राही - जिनके साथ हम अभियान भी चलाएंगे।</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514350" indent="-514350">
              <a:buFont typeface="+mj-lt"/>
              <a:buAutoNum type="arabicPeriod"/>
            </a:pPr>
            <a:endParaRPr lang="en-GB" sz="2600" b="1" dirty="0">
              <a:solidFill>
                <a:srgbClr val="242424"/>
              </a:solidFill>
            </a:endParaRPr>
          </a:p>
          <a:p>
            <a:pPr marL="514350" indent="-514350">
              <a:buFont typeface="+mj-lt"/>
              <a:buAutoNum type="arabicPeriod"/>
            </a:pPr>
            <a:endParaRPr lang="en-GB" sz="2600" b="1" dirty="0">
              <a:solidFill>
                <a:srgbClr val="242424"/>
              </a:solidFill>
            </a:endParaRPr>
          </a:p>
          <a:p>
            <a:pPr marL="514350" indent="-514350">
              <a:buFont typeface="+mj-lt"/>
              <a:buAutoNum type="arabicPeriod"/>
            </a:pPr>
            <a:endParaRPr lang="en-GB" sz="2600" dirty="0">
              <a:solidFill>
                <a:srgbClr val="242424"/>
              </a:solidFill>
            </a:endParaRPr>
          </a:p>
          <a:p>
            <a:pPr marL="514350" indent="-514350">
              <a:buFont typeface="+mj-lt"/>
              <a:buAutoNum type="arabicPeriod"/>
            </a:pPr>
            <a:endParaRPr lang="en-GB" sz="2600" dirty="0"/>
          </a:p>
        </p:txBody>
      </p:sp>
    </p:spTree>
    <p:extLst>
      <p:ext uri="{BB962C8B-B14F-4D97-AF65-F5344CB8AC3E}">
        <p14:creationId xmlns:p14="http://schemas.microsoft.com/office/powerpoint/2010/main" val="197604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73FD-8274-490E-85BE-338BF323D3EA}"/>
              </a:ext>
            </a:extLst>
          </p:cNvPr>
          <p:cNvSpPr>
            <a:spLocks noGrp="1"/>
          </p:cNvSpPr>
          <p:nvPr>
            <p:ph type="title"/>
          </p:nvPr>
        </p:nvSpPr>
        <p:spPr>
          <a:xfrm>
            <a:off x="567206" y="525572"/>
            <a:ext cx="15120000" cy="974626"/>
          </a:xfrm>
        </p:spPr>
        <p:txBody>
          <a:bodyPr/>
          <a:lstStyle/>
          <a:p>
            <a:r>
              <a:rPr lang="hi-IN" dirty="0">
                <a:latin typeface="Nirmala UI" panose="020B0502040204020203" pitchFamily="34" charset="0"/>
                <a:ea typeface="Nirmala UI" panose="020B0502040204020203" pitchFamily="34" charset="0"/>
                <a:cs typeface="Nirmala UI" panose="020B0502040204020203" pitchFamily="34" charset="0"/>
              </a:rPr>
              <a:t>सलाहकार समूह</a:t>
            </a:r>
            <a:endParaRPr lang="en-GB"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2486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B066-B622-1ADE-1889-F4927A8F611C}"/>
              </a:ext>
            </a:extLst>
          </p:cNvPr>
          <p:cNvSpPr>
            <a:spLocks noGrp="1"/>
          </p:cNvSpPr>
          <p:nvPr>
            <p:ph type="title"/>
          </p:nvPr>
        </p:nvSpPr>
        <p:spPr>
          <a:xfrm>
            <a:off x="567206" y="881172"/>
            <a:ext cx="4536000" cy="597087"/>
          </a:xfrm>
        </p:spPr>
        <p:txBody>
          <a:bodyPr/>
          <a:lstStyle/>
          <a:p>
            <a:r>
              <a:rPr lang="hi-IN" sz="4000" dirty="0">
                <a:latin typeface="Nirmala UI" panose="020B0502040204020203" pitchFamily="34" charset="0"/>
                <a:ea typeface="Nirmala UI" panose="020B0502040204020203" pitchFamily="34" charset="0"/>
                <a:cs typeface="Nirmala UI" panose="020B0502040204020203" pitchFamily="34" charset="0"/>
              </a:rPr>
              <a:t>उद्देश्य</a:t>
            </a:r>
            <a:endParaRPr lang="en-US" sz="4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Footer Placeholder 2">
            <a:extLst>
              <a:ext uri="{FF2B5EF4-FFF2-40B4-BE49-F238E27FC236}">
                <a16:creationId xmlns:a16="http://schemas.microsoft.com/office/drawing/2014/main" id="{A9D6E20F-BD21-CF90-40EA-D68BEF9F40BB}"/>
              </a:ext>
            </a:extLst>
          </p:cNvPr>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4" name="Slide Number Placeholder 3">
            <a:extLst>
              <a:ext uri="{FF2B5EF4-FFF2-40B4-BE49-F238E27FC236}">
                <a16:creationId xmlns:a16="http://schemas.microsoft.com/office/drawing/2014/main" id="{DCA020DC-B534-EC14-9D92-8510DD0BCFEC}"/>
              </a:ext>
            </a:extLst>
          </p:cNvPr>
          <p:cNvSpPr>
            <a:spLocks noGrp="1"/>
          </p:cNvSpPr>
          <p:nvPr>
            <p:ph type="sldNum" sz="quarter" idx="12"/>
          </p:nvPr>
        </p:nvSpPr>
        <p:spPr/>
        <p:txBody>
          <a:bodyPr/>
          <a:lstStyle/>
          <a:p>
            <a:fld id="{DEF9AD68-5327-4FA6-9851-A953E7042653}" type="slidenum">
              <a:rPr lang="en-GB" smtClean="0"/>
              <a:t>7</a:t>
            </a:fld>
            <a:endParaRPr lang="en-GB"/>
          </a:p>
        </p:txBody>
      </p:sp>
      <p:sp>
        <p:nvSpPr>
          <p:cNvPr id="5" name="Text Placeholder 4">
            <a:extLst>
              <a:ext uri="{FF2B5EF4-FFF2-40B4-BE49-F238E27FC236}">
                <a16:creationId xmlns:a16="http://schemas.microsoft.com/office/drawing/2014/main" id="{0A74F543-B3C6-8DAA-AACF-09AD2AA1AFC8}"/>
              </a:ext>
            </a:extLst>
          </p:cNvPr>
          <p:cNvSpPr>
            <a:spLocks noGrp="1"/>
          </p:cNvSpPr>
          <p:nvPr>
            <p:ph type="body" sz="quarter" idx="13"/>
          </p:nvPr>
        </p:nvSpPr>
        <p:spPr>
          <a:xfrm>
            <a:off x="343677" y="2028894"/>
            <a:ext cx="7137778" cy="7056404"/>
          </a:xfrm>
        </p:spPr>
        <p:txBody>
          <a:bodyPr vert="horz" lIns="0" tIns="0" rIns="0" bIns="0" rtlCol="0" anchor="t">
            <a:noAutofit/>
          </a:bodyPr>
          <a:lstStyle/>
          <a:p>
            <a:pPr marL="457200" indent="-457200">
              <a:lnSpc>
                <a:spcPts val="3400"/>
              </a:lnSpc>
              <a:buFont typeface="Arial" panose="020B0604020202020204" pitchFamily="34" charset="0"/>
              <a:buChar char="•"/>
            </a:pP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dirty="0">
                <a:latin typeface="Nirmala UI" panose="020B0502040204020203" pitchFamily="34" charset="0"/>
                <a:ea typeface="Nirmala UI" panose="020B0502040204020203" pitchFamily="34" charset="0"/>
                <a:cs typeface="Nirmala UI" panose="020B0502040204020203" pitchFamily="34" charset="0"/>
              </a:rPr>
              <a:t> के संक्रामक रोग अभियान रणनीति और कार्यान्वयन की प्रगति पर विशेषज्ञ इनपुट प्रदान करना</a:t>
            </a:r>
            <a:r>
              <a:rPr lang="en-GB" sz="2000" dirty="0">
                <a:latin typeface="Nirmala UI" panose="020B0502040204020203" pitchFamily="34" charset="0"/>
                <a:ea typeface="Nirmala UI" panose="020B0502040204020203" pitchFamily="34" charset="0"/>
                <a:cs typeface="Nirmala UI" panose="020B0502040204020203" pitchFamily="34" charset="0"/>
              </a:rPr>
              <a:t> </a:t>
            </a:r>
            <a:endParaRPr lang="en-US"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lnSpc>
                <a:spcPts val="3400"/>
              </a:lnSpc>
              <a:buChar char="•"/>
            </a:pP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dirty="0">
                <a:latin typeface="Nirmala UI" panose="020B0502040204020203" pitchFamily="34" charset="0"/>
                <a:ea typeface="Nirmala UI" panose="020B0502040204020203" pitchFamily="34" charset="0"/>
                <a:cs typeface="Nirmala UI" panose="020B0502040204020203" pitchFamily="34" charset="0"/>
              </a:rPr>
              <a:t> के संक्रामक रोग अभियान दृष्टिकोण में समावेशिता और साम्यिकता को बढ़ावा देना</a:t>
            </a:r>
            <a:endParaRPr lang="en-US"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lnSpc>
                <a:spcPts val="3400"/>
              </a:lnSpc>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लक्षित बाजारों के लिए अभियान उपयुक्त और प्रभावी है यह सुनिश्चित करने में सहायता के लिए वैश्विक दृष्टिकोण प्रदान करना </a:t>
            </a:r>
            <a:r>
              <a:rPr lang="en-GB" sz="2000" dirty="0">
                <a:latin typeface="Nirmala UI" panose="020B0502040204020203" pitchFamily="34" charset="0"/>
                <a:ea typeface="Nirmala UI" panose="020B0502040204020203" pitchFamily="34" charset="0"/>
                <a:cs typeface="Nirmala UI" panose="020B0502040204020203" pitchFamily="34" charset="0"/>
              </a:rPr>
              <a:t> </a:t>
            </a:r>
          </a:p>
          <a:p>
            <a:pPr marL="457200" indent="-457200">
              <a:lnSpc>
                <a:spcPts val="3400"/>
              </a:lnSpc>
              <a:buChar char="•"/>
            </a:pP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dirty="0">
                <a:latin typeface="Nirmala UI" panose="020B0502040204020203" pitchFamily="34" charset="0"/>
                <a:ea typeface="Nirmala UI" panose="020B0502040204020203" pitchFamily="34" charset="0"/>
                <a:cs typeface="Nirmala UI" panose="020B0502040204020203" pitchFamily="34" charset="0"/>
              </a:rPr>
              <a:t> के प्रस्तावित दृष्टिकोण और विचारों को रचनात्मक तरीके से जांचना और चुनौती देना </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lnSpc>
                <a:spcPts val="3400"/>
              </a:lnSpc>
              <a:buChar char="•"/>
            </a:pPr>
            <a:endParaRPr lang="en-GB" dirty="0">
              <a:cs typeface="Arial"/>
            </a:endParaRPr>
          </a:p>
          <a:p>
            <a:pPr marL="457200" indent="-457200">
              <a:lnSpc>
                <a:spcPts val="3400"/>
              </a:lnSpc>
              <a:buChar char="•"/>
            </a:pPr>
            <a:endParaRPr lang="en-GB" dirty="0">
              <a:cs typeface="Arial"/>
            </a:endParaRPr>
          </a:p>
          <a:p>
            <a:pPr>
              <a:lnSpc>
                <a:spcPts val="3400"/>
              </a:lnSpc>
            </a:pPr>
            <a:endParaRPr lang="en-GB" dirty="0">
              <a:cs typeface="Arial"/>
            </a:endParaRPr>
          </a:p>
        </p:txBody>
      </p:sp>
      <p:pic>
        <p:nvPicPr>
          <p:cNvPr id="6" name="Picture Placeholder 12" descr="Chemists in the laboratory">
            <a:extLst>
              <a:ext uri="{FF2B5EF4-FFF2-40B4-BE49-F238E27FC236}">
                <a16:creationId xmlns:a16="http://schemas.microsoft.com/office/drawing/2014/main" id="{6C019BDA-3477-4BE7-879F-602E3CF5F15E}"/>
              </a:ext>
            </a:extLst>
          </p:cNvPr>
          <p:cNvPicPr>
            <a:picLocks noChangeAspect="1"/>
          </p:cNvPicPr>
          <p:nvPr/>
        </p:nvPicPr>
        <p:blipFill>
          <a:blip r:embed="rId2">
            <a:extLst>
              <a:ext uri="{28A0092B-C50C-407E-A947-70E740481C1C}">
                <a14:useLocalDpi xmlns:a14="http://schemas.microsoft.com/office/drawing/2010/main" val="0"/>
              </a:ext>
            </a:extLst>
          </a:blip>
          <a:srcRect l="15975" r="15975"/>
          <a:stretch/>
        </p:blipFill>
        <p:spPr>
          <a:xfrm>
            <a:off x="6920809" y="0"/>
            <a:ext cx="9333604" cy="9144000"/>
          </a:xfrm>
          <a:custGeom>
            <a:avLst/>
            <a:gdLst>
              <a:gd name="connsiteX0" fmla="*/ 2235659 w 9333604"/>
              <a:gd name="connsiteY0" fmla="*/ 0 h 9144000"/>
              <a:gd name="connsiteX1" fmla="*/ 9333604 w 9333604"/>
              <a:gd name="connsiteY1" fmla="*/ 0 h 9144000"/>
              <a:gd name="connsiteX2" fmla="*/ 9333604 w 9333604"/>
              <a:gd name="connsiteY2" fmla="*/ 9144000 h 9144000"/>
              <a:gd name="connsiteX3" fmla="*/ 0 w 9333604"/>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9333604" h="9144000">
                <a:moveTo>
                  <a:pt x="2235659" y="0"/>
                </a:moveTo>
                <a:lnTo>
                  <a:pt x="9333604" y="0"/>
                </a:lnTo>
                <a:lnTo>
                  <a:pt x="9333604" y="9144000"/>
                </a:lnTo>
                <a:lnTo>
                  <a:pt x="0" y="9144000"/>
                </a:lnTo>
                <a:close/>
              </a:path>
            </a:pathLst>
          </a:custGeom>
        </p:spPr>
      </p:pic>
    </p:spTree>
    <p:extLst>
      <p:ext uri="{BB962C8B-B14F-4D97-AF65-F5344CB8AC3E}">
        <p14:creationId xmlns:p14="http://schemas.microsoft.com/office/powerpoint/2010/main" val="13027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B066-B622-1ADE-1889-F4927A8F611C}"/>
              </a:ext>
            </a:extLst>
          </p:cNvPr>
          <p:cNvSpPr>
            <a:spLocks noGrp="1"/>
          </p:cNvSpPr>
          <p:nvPr>
            <p:ph type="title"/>
          </p:nvPr>
        </p:nvSpPr>
        <p:spPr>
          <a:xfrm>
            <a:off x="567206" y="881172"/>
            <a:ext cx="4536000" cy="641201"/>
          </a:xfrm>
        </p:spPr>
        <p:txBody>
          <a:bodyPr/>
          <a:lstStyle/>
          <a:p>
            <a:r>
              <a:rPr lang="hi-IN" sz="4000" dirty="0">
                <a:latin typeface="Nirmala UI" panose="020B0502040204020203" pitchFamily="34" charset="0"/>
                <a:ea typeface="Nirmala UI" panose="020B0502040204020203" pitchFamily="34" charset="0"/>
                <a:cs typeface="Nirmala UI" panose="020B0502040204020203" pitchFamily="34" charset="0"/>
              </a:rPr>
              <a:t>सदस्यता</a:t>
            </a:r>
            <a:r>
              <a:rPr lang="en-US" dirty="0"/>
              <a:t> </a:t>
            </a:r>
          </a:p>
        </p:txBody>
      </p:sp>
      <p:sp>
        <p:nvSpPr>
          <p:cNvPr id="3" name="Footer Placeholder 2">
            <a:extLst>
              <a:ext uri="{FF2B5EF4-FFF2-40B4-BE49-F238E27FC236}">
                <a16:creationId xmlns:a16="http://schemas.microsoft.com/office/drawing/2014/main" id="{A9D6E20F-BD21-CF90-40EA-D68BEF9F40BB}"/>
              </a:ext>
            </a:extLst>
          </p:cNvPr>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4" name="Slide Number Placeholder 3">
            <a:extLst>
              <a:ext uri="{FF2B5EF4-FFF2-40B4-BE49-F238E27FC236}">
                <a16:creationId xmlns:a16="http://schemas.microsoft.com/office/drawing/2014/main" id="{DCA020DC-B534-EC14-9D92-8510DD0BCFEC}"/>
              </a:ext>
            </a:extLst>
          </p:cNvPr>
          <p:cNvSpPr>
            <a:spLocks noGrp="1"/>
          </p:cNvSpPr>
          <p:nvPr>
            <p:ph type="sldNum" sz="quarter" idx="12"/>
          </p:nvPr>
        </p:nvSpPr>
        <p:spPr/>
        <p:txBody>
          <a:bodyPr/>
          <a:lstStyle/>
          <a:p>
            <a:fld id="{DEF9AD68-5327-4FA6-9851-A953E7042653}" type="slidenum">
              <a:rPr lang="en-GB" smtClean="0"/>
              <a:t>8</a:t>
            </a:fld>
            <a:endParaRPr lang="en-GB"/>
          </a:p>
        </p:txBody>
      </p:sp>
      <p:sp>
        <p:nvSpPr>
          <p:cNvPr id="5" name="Text Placeholder 4">
            <a:extLst>
              <a:ext uri="{FF2B5EF4-FFF2-40B4-BE49-F238E27FC236}">
                <a16:creationId xmlns:a16="http://schemas.microsoft.com/office/drawing/2014/main" id="{0A74F543-B3C6-8DAA-AACF-09AD2AA1AFC8}"/>
              </a:ext>
            </a:extLst>
          </p:cNvPr>
          <p:cNvSpPr>
            <a:spLocks noGrp="1"/>
          </p:cNvSpPr>
          <p:nvPr>
            <p:ph type="body" sz="quarter" idx="13"/>
          </p:nvPr>
        </p:nvSpPr>
        <p:spPr>
          <a:xfrm>
            <a:off x="5665448" y="897679"/>
            <a:ext cx="8622051" cy="7056404"/>
          </a:xfrm>
        </p:spPr>
        <p:txBody>
          <a:bodyPr vert="horz" lIns="0" tIns="0" rIns="0" bIns="0" rtlCol="0" anchor="t">
            <a:noAutofit/>
          </a:bodyPr>
          <a:lstStyle/>
          <a:p>
            <a:pPr marL="457200" indent="-457200">
              <a:lnSpc>
                <a:spcPts val="3400"/>
              </a:lnSpc>
              <a:buChar char="•"/>
            </a:pPr>
            <a:r>
              <a:rPr lang="hi-IN" sz="2200" dirty="0">
                <a:latin typeface="Nirmala UI" panose="020B0502040204020203" pitchFamily="34" charset="0"/>
                <a:ea typeface="Nirmala UI" panose="020B0502040204020203" pitchFamily="34" charset="0"/>
                <a:cs typeface="Nirmala UI" panose="020B0502040204020203" pitchFamily="34" charset="0"/>
              </a:rPr>
              <a:t>हम दुनिया भर से ऐसे 10 सदस्यों की तलाश कर रहे हैं जिनके पास संक्रामक रोग में बदलाव लाने के लिए सफलतापूर्वक अभियान चलाने का अनुभव हो।</a:t>
            </a:r>
            <a:endParaRPr lang="en-GB" sz="22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lnSpc>
                <a:spcPts val="3400"/>
              </a:lnSpc>
              <a:buChar char="•"/>
            </a:pPr>
            <a:r>
              <a:rPr lang="hi-IN" sz="2200" dirty="0">
                <a:latin typeface="Nirmala UI" panose="020B0502040204020203" pitchFamily="34" charset="0"/>
                <a:ea typeface="Nirmala UI" panose="020B0502040204020203" pitchFamily="34" charset="0"/>
                <a:cs typeface="Nirmala UI" panose="020B0502040204020203" pitchFamily="34" charset="0"/>
              </a:rPr>
              <a:t>हमारी रुचि विशेष रूप से जानने में है कि क्या आपने ब्राज़ील, दक्षिण अफ़्रीका, भारत, इंडोनेशिया या अमेरिका में काम किया है, क्योंकि ये वे प्रमुख देश होंगे, जहाँ हम अपने अभियान को चलाएंगे और परिणाम देने पर ध्यान केंद्रित करेंगे।</a:t>
            </a:r>
            <a:endParaRPr lang="en-GB" sz="22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lnSpc>
                <a:spcPts val="3400"/>
              </a:lnSpc>
              <a:buChar char="•"/>
            </a:pPr>
            <a:r>
              <a:rPr lang="hi-IN" sz="2200" dirty="0">
                <a:latin typeface="Nirmala UI" panose="020B0502040204020203" pitchFamily="34" charset="0"/>
                <a:ea typeface="Nirmala UI" panose="020B0502040204020203" pitchFamily="34" charset="0"/>
                <a:cs typeface="Nirmala UI" panose="020B0502040204020203" pitchFamily="34" charset="0"/>
              </a:rPr>
              <a:t>हम उन उम्मीदवारों के आवेदनों को प्रोत्साहित करते हैं जो दिव्यांग, न्यूरोडायवर्जेंट, </a:t>
            </a:r>
            <a:r>
              <a:rPr lang="en-GB" sz="2200" dirty="0">
                <a:latin typeface="Nirmala UI" panose="020B0502040204020203" pitchFamily="34" charset="0"/>
                <a:ea typeface="Nirmala UI" panose="020B0502040204020203" pitchFamily="34" charset="0"/>
                <a:cs typeface="Nirmala UI" panose="020B0502040204020203" pitchFamily="34" charset="0"/>
              </a:rPr>
              <a:t>LGBTQIA+, </a:t>
            </a:r>
            <a:r>
              <a:rPr lang="hi-IN" sz="2200" dirty="0">
                <a:latin typeface="Nirmala UI" panose="020B0502040204020203" pitchFamily="34" charset="0"/>
                <a:ea typeface="Nirmala UI" panose="020B0502040204020203" pitchFamily="34" charset="0"/>
                <a:cs typeface="Nirmala UI" panose="020B0502040204020203" pitchFamily="34" charset="0"/>
              </a:rPr>
              <a:t>केयर एक्सपीरियंस्ड, नागरिकताहीन, और आमतौर पर कम प्रतिनिधित्व वाले किसी भी समुदाय से हैं।</a:t>
            </a:r>
            <a:endParaRPr lang="en-GB" sz="220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1750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80A1-6AE5-4B25-9D5A-8382352E0CA3}"/>
              </a:ext>
            </a:extLst>
          </p:cNvPr>
          <p:cNvSpPr>
            <a:spLocks noGrp="1"/>
          </p:cNvSpPr>
          <p:nvPr>
            <p:ph type="title"/>
          </p:nvPr>
        </p:nvSpPr>
        <p:spPr>
          <a:xfrm>
            <a:off x="567206" y="881172"/>
            <a:ext cx="15120000" cy="597087"/>
          </a:xfrm>
        </p:spPr>
        <p:txBody>
          <a:bodyPr/>
          <a:lstStyle/>
          <a:p>
            <a:r>
              <a:rPr lang="hi-IN" sz="4000" dirty="0">
                <a:latin typeface="Nirmala UI" panose="020B0502040204020203" pitchFamily="34" charset="0"/>
                <a:ea typeface="Nirmala UI" panose="020B0502040204020203" pitchFamily="34" charset="0"/>
                <a:cs typeface="Nirmala UI" panose="020B0502040204020203" pitchFamily="34" charset="0"/>
              </a:rPr>
              <a:t>एक्सेसिबिलिटी</a:t>
            </a:r>
            <a:endParaRPr lang="en-GB" sz="4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ontent Placeholder 2">
            <a:extLst>
              <a:ext uri="{FF2B5EF4-FFF2-40B4-BE49-F238E27FC236}">
                <a16:creationId xmlns:a16="http://schemas.microsoft.com/office/drawing/2014/main" id="{53D4034B-716B-4D69-9A29-1CD008C0F574}"/>
              </a:ext>
            </a:extLst>
          </p:cNvPr>
          <p:cNvSpPr>
            <a:spLocks noGrp="1"/>
          </p:cNvSpPr>
          <p:nvPr>
            <p:ph idx="1"/>
          </p:nvPr>
        </p:nvSpPr>
        <p:spPr>
          <a:xfrm>
            <a:off x="577821" y="2037292"/>
            <a:ext cx="15120000" cy="5714670"/>
          </a:xfrm>
        </p:spPr>
        <p:txBody>
          <a:bodyPr/>
          <a:lstStyle/>
          <a:p>
            <a:r>
              <a:rPr lang="hi-IN" sz="2000" dirty="0">
                <a:latin typeface="Nirmala UI" panose="020B0502040204020203" pitchFamily="34" charset="0"/>
                <a:ea typeface="Nirmala UI" panose="020B0502040204020203" pitchFamily="34" charset="0"/>
                <a:cs typeface="Nirmala UI" panose="020B0502040204020203" pitchFamily="34" charset="0"/>
              </a:rPr>
              <a:t>हम जानते हैं कि हम चीजों को सही नहीं कर सकते हैं, लेकिन हम मानते हैं कि एक्सेसिबिलिटी एक आवश्यकता है, विलासिता नहीं। हम स्वयं को उत्तरदायी मानेंगे और सुनिश्चित करेंगे कि:</a:t>
            </a:r>
            <a:endParaRPr lang="en-US" sz="2000" dirty="0">
              <a:effectLst/>
              <a:latin typeface="Nirmala UI" panose="020B0502040204020203" pitchFamily="34" charset="0"/>
              <a:ea typeface="Nirmala UI" panose="020B0502040204020203" pitchFamily="34" charset="0"/>
              <a:cs typeface="Nirmala UI" panose="020B0502040204020203" pitchFamily="34" charset="0"/>
            </a:endParaRPr>
          </a:p>
          <a:p>
            <a:endParaRPr lang="en-US" sz="2000" dirty="0">
              <a:effectLst/>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hi-IN" sz="2000" dirty="0">
                <a:effectLst/>
                <a:latin typeface="Nirmala UI" panose="020B0502040204020203" pitchFamily="34" charset="0"/>
                <a:ea typeface="Nirmala UI" panose="020B0502040204020203" pitchFamily="34" charset="0"/>
                <a:cs typeface="Nirmala UI" panose="020B0502040204020203" pitchFamily="34" charset="0"/>
              </a:rPr>
              <a:t>यदि आप किसी ऐसी भाषा में बातचीत करना पसंद करते हैं जो अंग्रेजी नहीं है तो हम एक अनुवादक प्रदान करेंगे।</a:t>
            </a:r>
            <a:r>
              <a:rPr lang="en-US" sz="2000" dirty="0">
                <a:effectLst/>
                <a:latin typeface="Nirmala UI" panose="020B0502040204020203" pitchFamily="34" charset="0"/>
                <a:ea typeface="Nirmala UI" panose="020B0502040204020203" pitchFamily="34" charset="0"/>
                <a:cs typeface="Nirmala UI" panose="020B0502040204020203" pitchFamily="34" charset="0"/>
              </a:rPr>
              <a:t> </a:t>
            </a:r>
            <a:endParaRPr lang="en-US"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माइक्रोसॉफ़्ट टीम्स</a:t>
            </a:r>
            <a:r>
              <a:rPr lang="en-IN" sz="2000" dirty="0">
                <a:latin typeface="Nirmala UI" panose="020B0502040204020203" pitchFamily="34" charset="0"/>
                <a:ea typeface="Nirmala UI" panose="020B0502040204020203" pitchFamily="34" charset="0"/>
                <a:cs typeface="Nirmala UI" panose="020B0502040204020203" pitchFamily="34" charset="0"/>
              </a:rPr>
              <a:t> </a:t>
            </a:r>
            <a:r>
              <a:rPr lang="hi-IN" sz="2000" dirty="0">
                <a:latin typeface="Nirmala UI" panose="020B0502040204020203" pitchFamily="34" charset="0"/>
                <a:ea typeface="Nirmala UI" panose="020B0502040204020203" pitchFamily="34" charset="0"/>
                <a:cs typeface="Nirmala UI" panose="020B0502040204020203" pitchFamily="34" charset="0"/>
              </a:rPr>
              <a:t>के माध्यम से हम अपने द्वारा उपयोग किए जाने वाले वीडियो कॉल प्लेटफॉर्म ऑटो-कैप्शनिंग सक्षम करेंगे।</a:t>
            </a:r>
            <a:endParaRPr lang="en-US" sz="2000" dirty="0">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hi-IN" sz="2000" dirty="0">
                <a:effectLst/>
                <a:latin typeface="Nirmala UI" panose="020B0502040204020203" pitchFamily="34" charset="0"/>
                <a:ea typeface="Nirmala UI" panose="020B0502040204020203" pitchFamily="34" charset="0"/>
                <a:cs typeface="Nirmala UI" panose="020B0502040204020203" pitchFamily="34" charset="0"/>
              </a:rPr>
              <a:t>इन सत्रों को रिकॉर्ड नहीं किया जाएगा ताकि हमारे पास एक साथ एक सुरक्षित स्थान बन सके।</a:t>
            </a:r>
            <a:endParaRPr lang="en-US" sz="2000" dirty="0">
              <a:effectLst/>
              <a:latin typeface="Nirmala UI" panose="020B0502040204020203" pitchFamily="34" charset="0"/>
              <a:ea typeface="Nirmala UI" panose="020B0502040204020203" pitchFamily="34" charset="0"/>
              <a:cs typeface="Nirmala UI" panose="020B0502040204020203" pitchFamily="34" charset="0"/>
            </a:endParaRPr>
          </a:p>
          <a:p>
            <a:pPr marL="457200" indent="-457200">
              <a:buFont typeface="Arial" panose="020B0604020202020204" pitchFamily="34" charset="0"/>
              <a:buChar char="•"/>
            </a:pPr>
            <a:r>
              <a:rPr lang="hi-IN" sz="2000" dirty="0">
                <a:latin typeface="Nirmala UI" panose="020B0502040204020203" pitchFamily="34" charset="0"/>
                <a:ea typeface="Nirmala UI" panose="020B0502040204020203" pitchFamily="34" charset="0"/>
                <a:cs typeface="Nirmala UI" panose="020B0502040204020203" pitchFamily="34" charset="0"/>
              </a:rPr>
              <a:t>हम समावेशी बैठक दिशानिर्देशों का पालन करेंगे, जिसे </a:t>
            </a:r>
            <a:r>
              <a:rPr lang="en-GB" sz="2000" b="0" dirty="0" err="1">
                <a:latin typeface="Nirmala UI" panose="020B0502040204020203" pitchFamily="34" charset="0"/>
                <a:ea typeface="Nirmala UI" panose="020B0502040204020203" pitchFamily="34" charset="0"/>
                <a:cs typeface="Nirmala UI" panose="020B0502040204020203" pitchFamily="34" charset="0"/>
              </a:rPr>
              <a:t>Wellcome</a:t>
            </a:r>
            <a:r>
              <a:rPr lang="hi-IN" sz="2000" dirty="0">
                <a:latin typeface="Nirmala UI" panose="020B0502040204020203" pitchFamily="34" charset="0"/>
                <a:ea typeface="Nirmala UI" panose="020B0502040204020203" pitchFamily="34" charset="0"/>
                <a:cs typeface="Nirmala UI" panose="020B0502040204020203" pitchFamily="34" charset="0"/>
              </a:rPr>
              <a:t> में हमारी टीम सभी के लिए बैठकों को अधिक समावेशी बनाने के लिए प्रयोग कर रही है।</a:t>
            </a:r>
            <a:endParaRPr lang="en-US" sz="2000" dirty="0">
              <a:effectLst/>
              <a:latin typeface="Nirmala UI" panose="020B0502040204020203" pitchFamily="34" charset="0"/>
              <a:ea typeface="Nirmala UI" panose="020B0502040204020203" pitchFamily="34" charset="0"/>
              <a:cs typeface="Nirmala UI" panose="020B0502040204020203" pitchFamily="34" charset="0"/>
            </a:endParaRPr>
          </a:p>
          <a:p>
            <a:endParaRPr lang="en-US" sz="2000" dirty="0">
              <a:latin typeface="Nirmala UI" panose="020B0502040204020203" pitchFamily="34" charset="0"/>
              <a:ea typeface="Nirmala UI" panose="020B0502040204020203" pitchFamily="34" charset="0"/>
              <a:cs typeface="Nirmala UI" panose="020B0502040204020203" pitchFamily="34" charset="0"/>
            </a:endParaRPr>
          </a:p>
          <a:p>
            <a:r>
              <a:rPr lang="hi-IN" sz="2000" dirty="0">
                <a:effectLst/>
                <a:latin typeface="Nirmala UI" panose="020B0502040204020203" pitchFamily="34" charset="0"/>
                <a:ea typeface="Nirmala UI" panose="020B0502040204020203" pitchFamily="34" charset="0"/>
                <a:cs typeface="Nirmala UI" panose="020B0502040204020203" pitchFamily="34" charset="0"/>
              </a:rPr>
              <a:t>यदि आपकी एक्सेस संबंधी अन्य आवश्यकताएं या प्रश्न हैं, तो कृपया हमें </a:t>
            </a:r>
            <a:r>
              <a:rPr lang="en-US" sz="2000" dirty="0">
                <a:latin typeface="Nirmala UI" panose="020B0502040204020203" pitchFamily="34" charset="0"/>
                <a:ea typeface="Nirmala UI" panose="020B0502040204020203" pitchFamily="34" charset="0"/>
                <a:cs typeface="Nirmala UI" panose="020B0502040204020203" pitchFamily="34" charset="0"/>
                <a:hlinkClick r:id="rId2"/>
              </a:rPr>
              <a:t>idcampaign@wellcome.org </a:t>
            </a:r>
            <a:r>
              <a:rPr lang="hi-IN" sz="2000" dirty="0">
                <a:latin typeface="Nirmala UI" panose="020B0502040204020203" pitchFamily="34" charset="0"/>
                <a:ea typeface="Nirmala UI" panose="020B0502040204020203" pitchFamily="34" charset="0"/>
                <a:cs typeface="Nirmala UI" panose="020B0502040204020203" pitchFamily="34" charset="0"/>
              </a:rPr>
              <a:t> </a:t>
            </a:r>
            <a:r>
              <a:rPr lang="hi-IN" sz="2000" dirty="0">
                <a:effectLst/>
                <a:latin typeface="Nirmala UI" panose="020B0502040204020203" pitchFamily="34" charset="0"/>
                <a:ea typeface="Nirmala UI" panose="020B0502040204020203" pitchFamily="34" charset="0"/>
                <a:cs typeface="Nirmala UI" panose="020B0502040204020203" pitchFamily="34" charset="0"/>
              </a:rPr>
              <a:t>पर ईमेल करें, और हम आपकी सहायता के लिए वह सब कुछ करेंगे जो हम कर सकते हैं।</a:t>
            </a:r>
            <a:endParaRPr lang="en-GB" sz="2000" dirty="0">
              <a:latin typeface="Nirmala UI" panose="020B0502040204020203" pitchFamily="34" charset="0"/>
              <a:ea typeface="Nirmala UI" panose="020B0502040204020203" pitchFamily="34" charset="0"/>
              <a:cs typeface="Nirmala UI" panose="020B0502040204020203" pitchFamily="34" charset="0"/>
            </a:endParaRPr>
          </a:p>
          <a:p>
            <a:endParaRPr lang="en-GB" sz="2000" dirty="0">
              <a:latin typeface="Nirmala UI" panose="020B0502040204020203" pitchFamily="34" charset="0"/>
              <a:ea typeface="Nirmala UI" panose="020B0502040204020203" pitchFamily="34" charset="0"/>
              <a:cs typeface="Nirmala UI" panose="020B0502040204020203" pitchFamily="34" charset="0"/>
            </a:endParaRPr>
          </a:p>
          <a:p>
            <a:endParaRPr lang="en-GB" dirty="0"/>
          </a:p>
          <a:p>
            <a:endParaRPr lang="en-GB" sz="2800" b="0" i="0" u="none" strike="noStrike" dirty="0">
              <a:effectLst/>
            </a:endParaRPr>
          </a:p>
          <a:p>
            <a:pPr algn="l" rtl="0" eaLnBrk="1" fontAlgn="t" latinLnBrk="0" hangingPunct="1">
              <a:spcBef>
                <a:spcPts val="0"/>
              </a:spcBef>
              <a:spcAft>
                <a:spcPts val="0"/>
              </a:spcAft>
            </a:pPr>
            <a:endParaRPr lang="en-GB" dirty="0">
              <a:solidFill>
                <a:srgbClr val="000000"/>
              </a:solidFill>
            </a:endParaRPr>
          </a:p>
          <a:p>
            <a:pPr algn="l" rtl="0" eaLnBrk="1" fontAlgn="t" latinLnBrk="0" hangingPunct="1">
              <a:spcBef>
                <a:spcPts val="0"/>
              </a:spcBef>
              <a:spcAft>
                <a:spcPts val="0"/>
              </a:spcAft>
            </a:pPr>
            <a:endParaRPr lang="en-GB" b="0" i="0" u="none" strike="noStrike" dirty="0">
              <a:effectLst/>
            </a:endParaRPr>
          </a:p>
          <a:p>
            <a:endParaRPr lang="en-GB" dirty="0"/>
          </a:p>
        </p:txBody>
      </p:sp>
      <p:sp>
        <p:nvSpPr>
          <p:cNvPr id="8" name="Footer Placeholder 2">
            <a:extLst>
              <a:ext uri="{FF2B5EF4-FFF2-40B4-BE49-F238E27FC236}">
                <a16:creationId xmlns:a16="http://schemas.microsoft.com/office/drawing/2014/main" id="{B3D2D105-4141-4F1E-A03F-CCCA0E76AC30}"/>
              </a:ext>
            </a:extLst>
          </p:cNvPr>
          <p:cNvSpPr>
            <a:spLocks noGrp="1"/>
          </p:cNvSpPr>
          <p:nvPr>
            <p:ph type="ftr" sz="quarter" idx="11"/>
          </p:nvPr>
        </p:nvSpPr>
        <p:spPr/>
        <p:txBody>
          <a:bodyPr/>
          <a:lstStyle/>
          <a:p>
            <a:r>
              <a:rPr lang="en-GB"/>
              <a:t>wellcome.org  |  @wellcometrust</a:t>
            </a:r>
          </a:p>
        </p:txBody>
      </p:sp>
      <p:sp>
        <p:nvSpPr>
          <p:cNvPr id="5" name="Slide Number Placeholder 4">
            <a:extLst>
              <a:ext uri="{FF2B5EF4-FFF2-40B4-BE49-F238E27FC236}">
                <a16:creationId xmlns:a16="http://schemas.microsoft.com/office/drawing/2014/main" id="{BC96176A-14DA-4287-AE9B-0B2C1F436B01}"/>
              </a:ext>
            </a:extLst>
          </p:cNvPr>
          <p:cNvSpPr>
            <a:spLocks noGrp="1"/>
          </p:cNvSpPr>
          <p:nvPr>
            <p:ph type="sldNum" sz="quarter" idx="12"/>
          </p:nvPr>
        </p:nvSpPr>
        <p:spPr/>
        <p:txBody>
          <a:bodyPr/>
          <a:lstStyle/>
          <a:p>
            <a:fld id="{DEF9AD68-5327-4FA6-9851-A953E7042653}" type="slidenum">
              <a:rPr lang="en-GB" smtClean="0"/>
              <a:t>9</a:t>
            </a:fld>
            <a:endParaRPr lang="en-GB"/>
          </a:p>
        </p:txBody>
      </p:sp>
    </p:spTree>
    <p:extLst>
      <p:ext uri="{BB962C8B-B14F-4D97-AF65-F5344CB8AC3E}">
        <p14:creationId xmlns:p14="http://schemas.microsoft.com/office/powerpoint/2010/main" val="404384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llcome Trust">
  <a:themeElements>
    <a:clrScheme name="Wellcome 2020">
      <a:dk1>
        <a:srgbClr val="000000"/>
      </a:dk1>
      <a:lt1>
        <a:srgbClr val="FFFFFF"/>
      </a:lt1>
      <a:dk2>
        <a:srgbClr val="002C44"/>
      </a:dk2>
      <a:lt2>
        <a:srgbClr val="E7F2D5"/>
      </a:lt2>
      <a:accent1>
        <a:srgbClr val="F08009"/>
      </a:accent1>
      <a:accent2>
        <a:srgbClr val="1470F1"/>
      </a:accent2>
      <a:accent3>
        <a:srgbClr val="FFC302"/>
      </a:accent3>
      <a:accent4>
        <a:srgbClr val="B2001D"/>
      </a:accent4>
      <a:accent5>
        <a:srgbClr val="69A035"/>
      </a:accent5>
      <a:accent6>
        <a:srgbClr val="9BD6E4"/>
      </a:accent6>
      <a:hlink>
        <a:srgbClr val="0000FF"/>
      </a:hlink>
      <a:folHlink>
        <a:srgbClr val="73BED1"/>
      </a:folHlink>
    </a:clrScheme>
    <a:fontScheme name="Wellcome Trust">
      <a:majorFont>
        <a:latin typeface="Wellcome"/>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ts val="2400"/>
          </a:lnSpc>
          <a:defRPr sz="2000" dirty="0" err="1" smtClean="0"/>
        </a:defPPr>
      </a:lstStyle>
    </a:txDef>
  </a:objectDefaults>
  <a:extraClrSchemeLst/>
  <a:extLst>
    <a:ext uri="{05A4C25C-085E-4340-85A3-A5531E510DB2}">
      <thm15:themeFamily xmlns:thm15="http://schemas.microsoft.com/office/thememl/2012/main" name="WT_Powerpoint_Presentation_Template.pptx" id="{CFF79708-340B-4635-84DA-0713E1AB3979}" vid="{9F94B603-16F8-4DA3-A485-071DDDF8A9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516f6fc-c586-4f16-8894-3dfc8757ea0a">
      <Terms xmlns="http://schemas.microsoft.com/office/infopath/2007/PartnerControls"/>
    </lcf76f155ced4ddcb4097134ff3c332f>
    <TaxCatchAll xmlns="037fb88e-f71d-4ff6-945c-ae391dca3cfd" xsi:nil="true"/>
    <SharedWithUsers xmlns="a58fe460-dc79-40bc-bc28-70cca3787162">
      <UserInfo>
        <DisplayName>Denesha Brar</DisplayName>
        <AccountId>40</AccountId>
        <AccountType/>
      </UserInfo>
      <UserInfo>
        <DisplayName>Madeleine Weaver</DisplayName>
        <AccountId>270</AccountId>
        <AccountType/>
      </UserInfo>
      <UserInfo>
        <DisplayName>Layla Deverson</DisplayName>
        <AccountId>184</AccountId>
        <AccountType/>
      </UserInfo>
      <UserInfo>
        <DisplayName>Sophie Bevster</DisplayName>
        <AccountId>555</AccountId>
        <AccountType/>
      </UserInfo>
      <UserInfo>
        <DisplayName>Poppy Facer</DisplayName>
        <AccountId>548</AccountId>
        <AccountType/>
      </UserInfo>
      <UserInfo>
        <DisplayName>Farrah Nazir</DisplayName>
        <AccountId>48</AccountId>
        <AccountType/>
      </UserInfo>
      <UserInfo>
        <DisplayName>Lisa Rigby Smith</DisplayName>
        <AccountId>70</AccountId>
        <AccountType/>
      </UserInfo>
      <UserInfo>
        <DisplayName>Samantha Healy</DisplayName>
        <AccountId>595</AccountId>
        <AccountType/>
      </UserInfo>
      <UserInfo>
        <DisplayName>Karl Campbell</DisplayName>
        <AccountId>79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B35BB4D9839B4C86E61F8C60665996" ma:contentTypeVersion="16" ma:contentTypeDescription="Create a new document." ma:contentTypeScope="" ma:versionID="e5362551e2802c4d79f5b1dd9f36e752">
  <xsd:schema xmlns:xsd="http://www.w3.org/2001/XMLSchema" xmlns:xs="http://www.w3.org/2001/XMLSchema" xmlns:p="http://schemas.microsoft.com/office/2006/metadata/properties" xmlns:ns2="7516f6fc-c586-4f16-8894-3dfc8757ea0a" xmlns:ns3="a58fe460-dc79-40bc-bc28-70cca3787162" xmlns:ns4="037fb88e-f71d-4ff6-945c-ae391dca3cfd" targetNamespace="http://schemas.microsoft.com/office/2006/metadata/properties" ma:root="true" ma:fieldsID="46ca2e487d870682f852af66abd8ebc3" ns2:_="" ns3:_="" ns4:_="">
    <xsd:import namespace="7516f6fc-c586-4f16-8894-3dfc8757ea0a"/>
    <xsd:import namespace="a58fe460-dc79-40bc-bc28-70cca3787162"/>
    <xsd:import namespace="037fb88e-f71d-4ff6-945c-ae391dca3cf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16f6fc-c586-4f16-8894-3dfc8757e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e4687d4-d401-48a0-a431-00c5a67016e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8fe460-dc79-40bc-bc28-70cca378716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7fb88e-f71d-4ff6-945c-ae391dca3cf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f8557b6-f5a6-461b-938e-3bb1a34f9c4d}" ma:internalName="TaxCatchAll" ma:showField="CatchAllData" ma:web="a58fe460-dc79-40bc-bc28-70cca37871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5E59D6-38B6-4389-AE33-8050DCB7833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037fb88e-f71d-4ff6-945c-ae391dca3cfd"/>
    <ds:schemaRef ds:uri="a58fe460-dc79-40bc-bc28-70cca3787162"/>
    <ds:schemaRef ds:uri="7516f6fc-c586-4f16-8894-3dfc8757ea0a"/>
    <ds:schemaRef ds:uri="http://www.w3.org/XML/1998/namespace"/>
    <ds:schemaRef ds:uri="http://purl.org/dc/dcmitype/"/>
  </ds:schemaRefs>
</ds:datastoreItem>
</file>

<file path=customXml/itemProps2.xml><?xml version="1.0" encoding="utf-8"?>
<ds:datastoreItem xmlns:ds="http://schemas.openxmlformats.org/officeDocument/2006/customXml" ds:itemID="{4BF976A7-69CD-4E06-A575-D035882256CA}">
  <ds:schemaRefs>
    <ds:schemaRef ds:uri="http://schemas.microsoft.com/sharepoint/v3/contenttype/forms"/>
  </ds:schemaRefs>
</ds:datastoreItem>
</file>

<file path=customXml/itemProps3.xml><?xml version="1.0" encoding="utf-8"?>
<ds:datastoreItem xmlns:ds="http://schemas.openxmlformats.org/officeDocument/2006/customXml" ds:itemID="{8D984FD2-CFF1-4718-A625-1882B5A837B4}">
  <ds:schemaRefs>
    <ds:schemaRef ds:uri="037fb88e-f71d-4ff6-945c-ae391dca3cfd"/>
    <ds:schemaRef ds:uri="7516f6fc-c586-4f16-8894-3dfc8757ea0a"/>
    <ds:schemaRef ds:uri="a58fe460-dc79-40bc-bc28-70cca37871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WT_Powerpoint_Presentation_2020_Template</Template>
  <TotalTime>1534</TotalTime>
  <Words>2152</Words>
  <Application>Microsoft Office PowerPoint</Application>
  <PresentationFormat>Custom</PresentationFormat>
  <Paragraphs>177</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Wellcome Trust</vt:lpstr>
      <vt:lpstr>संक्रामक रोग अभियान  सलाहकार समूह  </vt:lpstr>
      <vt:lpstr>हम कौन हैं</vt:lpstr>
      <vt:lpstr>Wellcome में अभियान चलाना</vt:lpstr>
      <vt:lpstr>संक्रामक रोग पर Wellcome के कार्य के बारे में</vt:lpstr>
      <vt:lpstr>अभियान के हमारे उद्देश्य  </vt:lpstr>
      <vt:lpstr>सलाहकार समूह</vt:lpstr>
      <vt:lpstr>उद्देश्य</vt:lpstr>
      <vt:lpstr>सदस्यता </vt:lpstr>
      <vt:lpstr>एक्सेसिबिलिटी</vt:lpstr>
      <vt:lpstr>आप Wellcome के अभियानों में सहयोग किस प्रकार कर सकते हैं?</vt:lpstr>
      <vt:lpstr>हमें आपसे क्या चाहिए </vt:lpstr>
      <vt:lpstr>कार्य-क्षेत्र </vt:lpstr>
      <vt:lpstr>कार्य-क्षेत्र के बाहर </vt:lpstr>
      <vt:lpstr>Wellcome किसकी पेशकश करता है</vt:lpstr>
      <vt:lpstr>आप Wellcome से क्या अपेक्षा कर सकते हैं</vt:lpstr>
      <vt:lpstr>अगले क़दम</vt:lpstr>
      <vt:lpstr>समय-सीमा</vt:lpstr>
      <vt:lpstr>आवेदन</vt:lpstr>
      <vt:lpstr>साक्षात्कार</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influence  - ID Campaign</dc:title>
  <dc:creator>Denesha Brar</dc:creator>
  <cp:lastModifiedBy>amina saif</cp:lastModifiedBy>
  <cp:revision>67</cp:revision>
  <dcterms:created xsi:type="dcterms:W3CDTF">2022-10-07T15:23:10Z</dcterms:created>
  <dcterms:modified xsi:type="dcterms:W3CDTF">2023-04-12T09:21:59Z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0x010100F3B35BB4D9839B4C86E61F8C60665996</vt:lpwstr>
  </property>
  <property fmtid="{D5CDD505-2E9C-101B-9397-08002B2CF9AE}" pid="3" name="MediaServiceImageTags">
    <vt:lpwstr/>
  </property>
</Properties>
</file>