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95" r:id="rId5"/>
    <p:sldId id="356" r:id="rId6"/>
    <p:sldId id="395" r:id="rId7"/>
    <p:sldId id="402" r:id="rId8"/>
    <p:sldId id="398" r:id="rId9"/>
    <p:sldId id="381" r:id="rId10"/>
    <p:sldId id="379" r:id="rId11"/>
    <p:sldId id="383" r:id="rId12"/>
    <p:sldId id="393" r:id="rId13"/>
    <p:sldId id="385" r:id="rId14"/>
    <p:sldId id="390" r:id="rId15"/>
    <p:sldId id="377" r:id="rId16"/>
    <p:sldId id="387" r:id="rId17"/>
    <p:sldId id="396" r:id="rId18"/>
    <p:sldId id="375" r:id="rId19"/>
    <p:sldId id="394" r:id="rId20"/>
    <p:sldId id="397" r:id="rId21"/>
    <p:sldId id="399" r:id="rId22"/>
    <p:sldId id="403" r:id="rId23"/>
    <p:sldId id="296" r:id="rId24"/>
  </p:sldIdLst>
  <p:sldSz cx="16254413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739F36-A6CE-1CF3-5C5A-22C20850074A}" name="Layla Deverson" initials="LD" userId="S::l.deverson@wellcome.ac.uk::a7cd20ea-b776-42c5-b2ff-e92f63bd4dd8" providerId="AD"/>
  <p188:author id="{B838D470-8DBA-A572-D8D0-60BFB6FD2A2B}" name="Denesha Brar" initials="DB" userId="S::D.Brar@wellcome.ac.uk::eebd7ef3-d212-4976-b935-4eff3da16eee" providerId="AD"/>
  <p188:author id="{38D04B7B-B146-31F6-FF15-B813E2588F1B}" name="Lydia Rollinson" initials="LR" userId="S::l.rollinson@wellcome.ac.uk::87da48a9-2079-4068-89bb-8bb77b1218bc" providerId="AD"/>
  <p188:author id="{D370CC93-2331-52D9-B8B0-FBFABE895FAA}" name="Layla Deverson" initials="LD" userId="S::L.Deverson@wellcome.ac.uk::a7cd20ea-b776-42c5-b2ff-e92f63bd4dd8" providerId="AD"/>
  <p188:author id="{D05B2196-BD03-B069-C0DD-92BCE7A12F73}" name="Poppy Facer" initials="PF" userId="S::P.Facer@wellcome.ac.uk::250d4965-6717-45a7-8556-559fcf2a9919" providerId="AD"/>
  <p188:author id="{B087EDC9-CA6B-24F0-28BE-9704AC7B7E17}" name="Madeleine Weaver" initials="MW" userId="S::M.Weaver@wellcome.ac.uk::008b5d87-e5d0-4cba-8fd5-ed844f99cdfa" providerId="AD"/>
  <p188:author id="{550860E0-3B63-B4F3-7A15-D927EAFD4165}" name="Denesha Brar" initials="DB" userId="S::d.brar@wellcome.ac.uk::eebd7ef3-d212-4976-b935-4eff3da16eee" providerId="AD"/>
  <p188:author id="{7EF8F5E4-49DB-E3C0-814A-329C188C8537}" name="Vicky Maskell" initials="VM" userId="S::v.maskell@wellcome.ac.uk::91af931d-8fc7-4bad-9703-dcb3067c5e1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esha Brar" initials="DB" lastIdx="23" clrIdx="0">
    <p:extLst>
      <p:ext uri="{19B8F6BF-5375-455C-9EA6-DF929625EA0E}">
        <p15:presenceInfo xmlns:p15="http://schemas.microsoft.com/office/powerpoint/2012/main" userId="S::D.Brar@wellcome.ac.uk::eebd7ef3-d212-4976-b935-4eff3da16eee" providerId="AD"/>
      </p:ext>
    </p:extLst>
  </p:cmAuthor>
  <p:cmAuthor id="2" name="Vicky Maskell" initials="VM" lastIdx="12" clrIdx="1">
    <p:extLst>
      <p:ext uri="{19B8F6BF-5375-455C-9EA6-DF929625EA0E}">
        <p15:presenceInfo xmlns:p15="http://schemas.microsoft.com/office/powerpoint/2012/main" userId="S::v.maskell@wellcome.ac.uk::91af931d-8fc7-4bad-9703-dcb3067c5e14" providerId="AD"/>
      </p:ext>
    </p:extLst>
  </p:cmAuthor>
  <p:cmAuthor id="3" name="Jeremy Knox" initials="JK" lastIdx="1" clrIdx="2">
    <p:extLst>
      <p:ext uri="{19B8F6BF-5375-455C-9EA6-DF929625EA0E}">
        <p15:presenceInfo xmlns:p15="http://schemas.microsoft.com/office/powerpoint/2012/main" userId="S::j.knox@wellcome.ac.uk::739f3d38-c6d4-4fe8-9399-3f0523b5184b" providerId="AD"/>
      </p:ext>
    </p:extLst>
  </p:cmAuthor>
  <p:cmAuthor id="4" name="William Hall" initials="WH" lastIdx="4" clrIdx="3">
    <p:extLst>
      <p:ext uri="{19B8F6BF-5375-455C-9EA6-DF929625EA0E}">
        <p15:presenceInfo xmlns:p15="http://schemas.microsoft.com/office/powerpoint/2012/main" userId="S::w.hall@wellcome.ac.uk::923573c2-f93e-4676-b21d-00621ce9cf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3C1"/>
    <a:srgbClr val="6AA035"/>
    <a:srgbClr val="9CD7E5"/>
    <a:srgbClr val="B2001D"/>
    <a:srgbClr val="B2011E"/>
    <a:srgbClr val="1571F2"/>
    <a:srgbClr val="40120D"/>
    <a:srgbClr val="2A522C"/>
    <a:srgbClr val="00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28ACE-9B27-4BA1-BF1F-BFA7D526DD7A}" v="22" dt="2023-03-21T14:34:37.125"/>
    <p1510:client id="{7D46914B-0EB0-F9DD-447E-968DADA18C82}" v="7" dt="2023-04-12T09:26:18.769"/>
    <p1510:client id="{7FAF2104-16FC-E010-4F5A-8FB031E9731D}" v="3" dt="2023-03-21T10:03:51.525"/>
    <p1510:client id="{D867972D-C6BE-87A3-834E-62186115E2D7}" v="12" dt="2023-03-21T10:54:21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la Deverson" userId="S::l.deverson@wellcome.ac.uk::a7cd20ea-b776-42c5-b2ff-e92f63bd4dd8" providerId="AD" clId="Web-{D867972D-C6BE-87A3-834E-62186115E2D7}"/>
    <pc:docChg chg="delSld modSld">
      <pc:chgData name="Layla Deverson" userId="S::l.deverson@wellcome.ac.uk::a7cd20ea-b776-42c5-b2ff-e92f63bd4dd8" providerId="AD" clId="Web-{D867972D-C6BE-87A3-834E-62186115E2D7}" dt="2023-03-21T10:54:21.179" v="11"/>
      <pc:docMkLst>
        <pc:docMk/>
      </pc:docMkLst>
      <pc:sldChg chg="del">
        <pc:chgData name="Layla Deverson" userId="S::l.deverson@wellcome.ac.uk::a7cd20ea-b776-42c5-b2ff-e92f63bd4dd8" providerId="AD" clId="Web-{D867972D-C6BE-87A3-834E-62186115E2D7}" dt="2023-03-21T10:40:03.951" v="0"/>
        <pc:sldMkLst>
          <pc:docMk/>
          <pc:sldMk cId="3854322297" sldId="309"/>
        </pc:sldMkLst>
      </pc:sldChg>
      <pc:sldChg chg="delCm">
        <pc:chgData name="Layla Deverson" userId="S::l.deverson@wellcome.ac.uk::a7cd20ea-b776-42c5-b2ff-e92f63bd4dd8" providerId="AD" clId="Web-{D867972D-C6BE-87A3-834E-62186115E2D7}" dt="2023-03-21T10:40:11.233" v="1"/>
        <pc:sldMkLst>
          <pc:docMk/>
          <pc:sldMk cId="141769859" sldId="3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yla Deverson" userId="S::l.deverson@wellcome.ac.uk::a7cd20ea-b776-42c5-b2ff-e92f63bd4dd8" providerId="AD" clId="Web-{D867972D-C6BE-87A3-834E-62186115E2D7}" dt="2023-03-21T10:40:11.233" v="1"/>
              <pc2:cmMkLst xmlns:pc2="http://schemas.microsoft.com/office/powerpoint/2019/9/main/command">
                <pc:docMk/>
                <pc:sldMk cId="141769859" sldId="377"/>
                <pc2:cmMk id="{F0934A33-B764-4E68-8EF7-927A0808E372}"/>
              </pc2:cmMkLst>
            </pc226:cmChg>
          </p:ext>
        </pc:extLst>
      </pc:sldChg>
      <pc:sldChg chg="modSp">
        <pc:chgData name="Layla Deverson" userId="S::l.deverson@wellcome.ac.uk::a7cd20ea-b776-42c5-b2ff-e92f63bd4dd8" providerId="AD" clId="Web-{D867972D-C6BE-87A3-834E-62186115E2D7}" dt="2023-03-21T10:41:01.784" v="5" actId="20577"/>
        <pc:sldMkLst>
          <pc:docMk/>
          <pc:sldMk cId="3616993501" sldId="390"/>
        </pc:sldMkLst>
        <pc:spChg chg="mod">
          <ac:chgData name="Layla Deverson" userId="S::l.deverson@wellcome.ac.uk::a7cd20ea-b776-42c5-b2ff-e92f63bd4dd8" providerId="AD" clId="Web-{D867972D-C6BE-87A3-834E-62186115E2D7}" dt="2023-03-21T10:41:01.784" v="5" actId="20577"/>
          <ac:spMkLst>
            <pc:docMk/>
            <pc:sldMk cId="3616993501" sldId="390"/>
            <ac:spMk id="7" creationId="{EAB6A266-D924-8C4C-856C-884658D9D2E9}"/>
          </ac:spMkLst>
        </pc:spChg>
      </pc:sldChg>
      <pc:sldChg chg="modSp delCm">
        <pc:chgData name="Layla Deverson" userId="S::l.deverson@wellcome.ac.uk::a7cd20ea-b776-42c5-b2ff-e92f63bd4dd8" providerId="AD" clId="Web-{D867972D-C6BE-87A3-834E-62186115E2D7}" dt="2023-03-21T10:54:21.179" v="11"/>
        <pc:sldMkLst>
          <pc:docMk/>
          <pc:sldMk cId="241886118" sldId="397"/>
        </pc:sldMkLst>
        <pc:spChg chg="mod">
          <ac:chgData name="Layla Deverson" userId="S::l.deverson@wellcome.ac.uk::a7cd20ea-b776-42c5-b2ff-e92f63bd4dd8" providerId="AD" clId="Web-{D867972D-C6BE-87A3-834E-62186115E2D7}" dt="2023-03-21T10:53:47.066" v="10" actId="20577"/>
          <ac:spMkLst>
            <pc:docMk/>
            <pc:sldMk cId="241886118" sldId="397"/>
            <ac:spMk id="3" creationId="{53D4034B-716B-4D69-9A29-1CD008C0F57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yla Deverson" userId="S::l.deverson@wellcome.ac.uk::a7cd20ea-b776-42c5-b2ff-e92f63bd4dd8" providerId="AD" clId="Web-{D867972D-C6BE-87A3-834E-62186115E2D7}" dt="2023-03-21T10:54:21.179" v="11"/>
              <pc2:cmMkLst xmlns:pc2="http://schemas.microsoft.com/office/powerpoint/2019/9/main/command">
                <pc:docMk/>
                <pc:sldMk cId="241886118" sldId="397"/>
                <pc2:cmMk id="{F49D34C6-5B6C-4E85-861C-B2A0A21AC7F4}"/>
              </pc2:cmMkLst>
            </pc226:cmChg>
          </p:ext>
        </pc:extLst>
      </pc:sldChg>
    </pc:docChg>
  </pc:docChgLst>
  <pc:docChgLst>
    <pc:chgData name="Madeleine Weaver" userId="008b5d87-e5d0-4cba-8fd5-ed844f99cdfa" providerId="ADAL" clId="{9A197BCE-FF59-48E7-ACCD-B914428BC186}"/>
    <pc:docChg chg="modSld">
      <pc:chgData name="Madeleine Weaver" userId="008b5d87-e5d0-4cba-8fd5-ed844f99cdfa" providerId="ADAL" clId="{9A197BCE-FF59-48E7-ACCD-B914428BC186}" dt="2023-01-10T17:13:02.624" v="3"/>
      <pc:docMkLst>
        <pc:docMk/>
      </pc:docMkLst>
      <pc:sldChg chg="addCm">
        <pc:chgData name="Madeleine Weaver" userId="008b5d87-e5d0-4cba-8fd5-ed844f99cdfa" providerId="ADAL" clId="{9A197BCE-FF59-48E7-ACCD-B914428BC186}" dt="2023-01-10T17:00:46.216" v="1"/>
        <pc:sldMkLst>
          <pc:docMk/>
          <pc:sldMk cId="3035756512" sldId="385"/>
        </pc:sldMkLst>
      </pc:sldChg>
      <pc:sldChg chg="addCm">
        <pc:chgData name="Madeleine Weaver" userId="008b5d87-e5d0-4cba-8fd5-ed844f99cdfa" providerId="ADAL" clId="{9A197BCE-FF59-48E7-ACCD-B914428BC186}" dt="2023-01-10T16:58:11.944" v="0"/>
        <pc:sldMkLst>
          <pc:docMk/>
          <pc:sldMk cId="817385744" sldId="386"/>
        </pc:sldMkLst>
      </pc:sldChg>
      <pc:sldChg chg="modSp mod">
        <pc:chgData name="Madeleine Weaver" userId="008b5d87-e5d0-4cba-8fd5-ed844f99cdfa" providerId="ADAL" clId="{9A197BCE-FF59-48E7-ACCD-B914428BC186}" dt="2023-01-10T17:04:46.636" v="2" actId="20577"/>
        <pc:sldMkLst>
          <pc:docMk/>
          <pc:sldMk cId="3474214156" sldId="387"/>
        </pc:sldMkLst>
        <pc:spChg chg="mod">
          <ac:chgData name="Madeleine Weaver" userId="008b5d87-e5d0-4cba-8fd5-ed844f99cdfa" providerId="ADAL" clId="{9A197BCE-FF59-48E7-ACCD-B914428BC186}" dt="2023-01-10T17:04:46.636" v="2" actId="20577"/>
          <ac:spMkLst>
            <pc:docMk/>
            <pc:sldMk cId="3474214156" sldId="387"/>
            <ac:spMk id="7" creationId="{EAB6A266-D924-8C4C-856C-884658D9D2E9}"/>
          </ac:spMkLst>
        </pc:spChg>
      </pc:sldChg>
      <pc:sldChg chg="modCm">
        <pc:chgData name="Madeleine Weaver" userId="008b5d87-e5d0-4cba-8fd5-ed844f99cdfa" providerId="ADAL" clId="{9A197BCE-FF59-48E7-ACCD-B914428BC186}" dt="2023-01-10T17:13:02.624" v="3"/>
        <pc:sldMkLst>
          <pc:docMk/>
          <pc:sldMk cId="3616993501" sldId="390"/>
        </pc:sldMkLst>
      </pc:sldChg>
    </pc:docChg>
  </pc:docChgLst>
  <pc:docChgLst>
    <pc:chgData name="Lydia Rollinson" userId="S::l.rollinson@wellcome.ac.uk::87da48a9-2079-4068-89bb-8bb77b1218bc" providerId="AD" clId="Web-{F5C4741F-ECF1-9529-4EB0-0755BE587A9E}"/>
    <pc:docChg chg="addSld delSld modSld sldOrd">
      <pc:chgData name="Lydia Rollinson" userId="S::l.rollinson@wellcome.ac.uk::87da48a9-2079-4068-89bb-8bb77b1218bc" providerId="AD" clId="Web-{F5C4741F-ECF1-9529-4EB0-0755BE587A9E}" dt="2022-12-13T16:27:33.031" v="300" actId="20577"/>
      <pc:docMkLst>
        <pc:docMk/>
      </pc:docMkLst>
      <pc:sldChg chg="del">
        <pc:chgData name="Lydia Rollinson" userId="S::l.rollinson@wellcome.ac.uk::87da48a9-2079-4068-89bb-8bb77b1218bc" providerId="AD" clId="Web-{F5C4741F-ECF1-9529-4EB0-0755BE587A9E}" dt="2022-12-13T16:02:39.979" v="1"/>
        <pc:sldMkLst>
          <pc:docMk/>
          <pc:sldMk cId="3431890011" sldId="359"/>
        </pc:sldMkLst>
      </pc:sldChg>
      <pc:sldChg chg="del">
        <pc:chgData name="Lydia Rollinson" userId="S::l.rollinson@wellcome.ac.uk::87da48a9-2079-4068-89bb-8bb77b1218bc" providerId="AD" clId="Web-{F5C4741F-ECF1-9529-4EB0-0755BE587A9E}" dt="2022-12-13T16:02:39.995" v="3"/>
        <pc:sldMkLst>
          <pc:docMk/>
          <pc:sldMk cId="3870606838" sldId="360"/>
        </pc:sldMkLst>
      </pc:sldChg>
      <pc:sldChg chg="del">
        <pc:chgData name="Lydia Rollinson" userId="S::l.rollinson@wellcome.ac.uk::87da48a9-2079-4068-89bb-8bb77b1218bc" providerId="AD" clId="Web-{F5C4741F-ECF1-9529-4EB0-0755BE587A9E}" dt="2022-12-13T16:02:39.979" v="2"/>
        <pc:sldMkLst>
          <pc:docMk/>
          <pc:sldMk cId="4291306245" sldId="361"/>
        </pc:sldMkLst>
      </pc:sldChg>
      <pc:sldChg chg="del">
        <pc:chgData name="Lydia Rollinson" userId="S::l.rollinson@wellcome.ac.uk::87da48a9-2079-4068-89bb-8bb77b1218bc" providerId="AD" clId="Web-{F5C4741F-ECF1-9529-4EB0-0755BE587A9E}" dt="2022-12-13T16:02:39.995" v="6"/>
        <pc:sldMkLst>
          <pc:docMk/>
          <pc:sldMk cId="4105906261" sldId="363"/>
        </pc:sldMkLst>
      </pc:sldChg>
      <pc:sldChg chg="del">
        <pc:chgData name="Lydia Rollinson" userId="S::l.rollinson@wellcome.ac.uk::87da48a9-2079-4068-89bb-8bb77b1218bc" providerId="AD" clId="Web-{F5C4741F-ECF1-9529-4EB0-0755BE587A9E}" dt="2022-12-13T16:02:39.979" v="0"/>
        <pc:sldMkLst>
          <pc:docMk/>
          <pc:sldMk cId="3675795467" sldId="364"/>
        </pc:sldMkLst>
      </pc:sldChg>
      <pc:sldChg chg="del">
        <pc:chgData name="Lydia Rollinson" userId="S::l.rollinson@wellcome.ac.uk::87da48a9-2079-4068-89bb-8bb77b1218bc" providerId="AD" clId="Web-{F5C4741F-ECF1-9529-4EB0-0755BE587A9E}" dt="2022-12-13T16:02:39.995" v="4"/>
        <pc:sldMkLst>
          <pc:docMk/>
          <pc:sldMk cId="2774940543" sldId="371"/>
        </pc:sldMkLst>
      </pc:sldChg>
      <pc:sldChg chg="del">
        <pc:chgData name="Lydia Rollinson" userId="S::l.rollinson@wellcome.ac.uk::87da48a9-2079-4068-89bb-8bb77b1218bc" providerId="AD" clId="Web-{F5C4741F-ECF1-9529-4EB0-0755BE587A9E}" dt="2022-12-13T16:02:39.995" v="5"/>
        <pc:sldMkLst>
          <pc:docMk/>
          <pc:sldMk cId="3092879861" sldId="372"/>
        </pc:sldMkLst>
      </pc:sldChg>
      <pc:sldChg chg="modSp add addCm">
        <pc:chgData name="Lydia Rollinson" userId="S::l.rollinson@wellcome.ac.uk::87da48a9-2079-4068-89bb-8bb77b1218bc" providerId="AD" clId="Web-{F5C4741F-ECF1-9529-4EB0-0755BE587A9E}" dt="2022-12-13T16:19:39.108" v="221" actId="20577"/>
        <pc:sldMkLst>
          <pc:docMk/>
          <pc:sldMk cId="936931540" sldId="375"/>
        </pc:sldMkLst>
        <pc:spChg chg="mod">
          <ac:chgData name="Lydia Rollinson" userId="S::l.rollinson@wellcome.ac.uk::87da48a9-2079-4068-89bb-8bb77b1218bc" providerId="AD" clId="Web-{F5C4741F-ECF1-9529-4EB0-0755BE587A9E}" dt="2022-12-13T16:19:39.108" v="221" actId="20577"/>
          <ac:spMkLst>
            <pc:docMk/>
            <pc:sldMk cId="936931540" sldId="375"/>
            <ac:spMk id="7" creationId="{EAB6A266-D924-8C4C-856C-884658D9D2E9}"/>
          </ac:spMkLst>
        </pc:spChg>
      </pc:sldChg>
      <pc:sldChg chg="modSp add addCm">
        <pc:chgData name="Lydia Rollinson" userId="S::l.rollinson@wellcome.ac.uk::87da48a9-2079-4068-89bb-8bb77b1218bc" providerId="AD" clId="Web-{F5C4741F-ECF1-9529-4EB0-0755BE587A9E}" dt="2022-12-13T16:18:56.685" v="218" actId="20577"/>
        <pc:sldMkLst>
          <pc:docMk/>
          <pc:sldMk cId="2259219014" sldId="376"/>
        </pc:sldMkLst>
        <pc:spChg chg="mod">
          <ac:chgData name="Lydia Rollinson" userId="S::l.rollinson@wellcome.ac.uk::87da48a9-2079-4068-89bb-8bb77b1218bc" providerId="AD" clId="Web-{F5C4741F-ECF1-9529-4EB0-0755BE587A9E}" dt="2022-12-13T16:03:42.747" v="30" actId="20577"/>
          <ac:spMkLst>
            <pc:docMk/>
            <pc:sldMk cId="2259219014" sldId="376"/>
            <ac:spMk id="6" creationId="{C99C37E8-A77D-7C47-A535-0D6615E95EFF}"/>
          </ac:spMkLst>
        </pc:spChg>
        <pc:spChg chg="mod">
          <ac:chgData name="Lydia Rollinson" userId="S::l.rollinson@wellcome.ac.uk::87da48a9-2079-4068-89bb-8bb77b1218bc" providerId="AD" clId="Web-{F5C4741F-ECF1-9529-4EB0-0755BE587A9E}" dt="2022-12-13T16:18:56.685" v="218" actId="20577"/>
          <ac:spMkLst>
            <pc:docMk/>
            <pc:sldMk cId="2259219014" sldId="376"/>
            <ac:spMk id="7" creationId="{EAB6A266-D924-8C4C-856C-884658D9D2E9}"/>
          </ac:spMkLst>
        </pc:spChg>
      </pc:sldChg>
      <pc:sldChg chg="modSp add">
        <pc:chgData name="Lydia Rollinson" userId="S::l.rollinson@wellcome.ac.uk::87da48a9-2079-4068-89bb-8bb77b1218bc" providerId="AD" clId="Web-{F5C4741F-ECF1-9529-4EB0-0755BE587A9E}" dt="2022-12-13T16:27:33.031" v="300" actId="20577"/>
        <pc:sldMkLst>
          <pc:docMk/>
          <pc:sldMk cId="141769859" sldId="377"/>
        </pc:sldMkLst>
        <pc:spChg chg="mod">
          <ac:chgData name="Lydia Rollinson" userId="S::l.rollinson@wellcome.ac.uk::87da48a9-2079-4068-89bb-8bb77b1218bc" providerId="AD" clId="Web-{F5C4741F-ECF1-9529-4EB0-0755BE587A9E}" dt="2022-12-13T16:22:12.973" v="248" actId="20577"/>
          <ac:spMkLst>
            <pc:docMk/>
            <pc:sldMk cId="141769859" sldId="377"/>
            <ac:spMk id="6" creationId="{C99C37E8-A77D-7C47-A535-0D6615E95EFF}"/>
          </ac:spMkLst>
        </pc:spChg>
        <pc:spChg chg="mod">
          <ac:chgData name="Lydia Rollinson" userId="S::l.rollinson@wellcome.ac.uk::87da48a9-2079-4068-89bb-8bb77b1218bc" providerId="AD" clId="Web-{F5C4741F-ECF1-9529-4EB0-0755BE587A9E}" dt="2022-12-13T16:27:33.031" v="300" actId="20577"/>
          <ac:spMkLst>
            <pc:docMk/>
            <pc:sldMk cId="141769859" sldId="377"/>
            <ac:spMk id="7" creationId="{EAB6A266-D924-8C4C-856C-884658D9D2E9}"/>
          </ac:spMkLst>
        </pc:spChg>
      </pc:sldChg>
      <pc:sldChg chg="modSp add ord addCm">
        <pc:chgData name="Lydia Rollinson" userId="S::l.rollinson@wellcome.ac.uk::87da48a9-2079-4068-89bb-8bb77b1218bc" providerId="AD" clId="Web-{F5C4741F-ECF1-9529-4EB0-0755BE587A9E}" dt="2022-12-13T16:27:04.030" v="298" actId="20577"/>
        <pc:sldMkLst>
          <pc:docMk/>
          <pc:sldMk cId="3988550843" sldId="378"/>
        </pc:sldMkLst>
        <pc:spChg chg="mod">
          <ac:chgData name="Lydia Rollinson" userId="S::l.rollinson@wellcome.ac.uk::87da48a9-2079-4068-89bb-8bb77b1218bc" providerId="AD" clId="Web-{F5C4741F-ECF1-9529-4EB0-0755BE587A9E}" dt="2022-12-13T16:03:35.747" v="27" actId="20577"/>
          <ac:spMkLst>
            <pc:docMk/>
            <pc:sldMk cId="3988550843" sldId="378"/>
            <ac:spMk id="6" creationId="{C99C37E8-A77D-7C47-A535-0D6615E95EFF}"/>
          </ac:spMkLst>
        </pc:spChg>
        <pc:spChg chg="mod">
          <ac:chgData name="Lydia Rollinson" userId="S::l.rollinson@wellcome.ac.uk::87da48a9-2079-4068-89bb-8bb77b1218bc" providerId="AD" clId="Web-{F5C4741F-ECF1-9529-4EB0-0755BE587A9E}" dt="2022-12-13T16:27:04.030" v="298" actId="20577"/>
          <ac:spMkLst>
            <pc:docMk/>
            <pc:sldMk cId="3988550843" sldId="378"/>
            <ac:spMk id="7" creationId="{EAB6A266-D924-8C4C-856C-884658D9D2E9}"/>
          </ac:spMkLst>
        </pc:spChg>
      </pc:sldChg>
      <pc:sldChg chg="modSp add">
        <pc:chgData name="Lydia Rollinson" userId="S::l.rollinson@wellcome.ac.uk::87da48a9-2079-4068-89bb-8bb77b1218bc" providerId="AD" clId="Web-{F5C4741F-ECF1-9529-4EB0-0755BE587A9E}" dt="2022-12-13T16:23:44.195" v="268" actId="20577"/>
        <pc:sldMkLst>
          <pc:docMk/>
          <pc:sldMk cId="130277028" sldId="379"/>
        </pc:sldMkLst>
        <pc:spChg chg="mod">
          <ac:chgData name="Lydia Rollinson" userId="S::l.rollinson@wellcome.ac.uk::87da48a9-2079-4068-89bb-8bb77b1218bc" providerId="AD" clId="Web-{F5C4741F-ECF1-9529-4EB0-0755BE587A9E}" dt="2022-12-13T16:03:12.496" v="17" actId="20577"/>
          <ac:spMkLst>
            <pc:docMk/>
            <pc:sldMk cId="130277028" sldId="379"/>
            <ac:spMk id="2" creationId="{A761B066-B622-1ADE-1889-F4927A8F611C}"/>
          </ac:spMkLst>
        </pc:spChg>
        <pc:spChg chg="mod">
          <ac:chgData name="Lydia Rollinson" userId="S::l.rollinson@wellcome.ac.uk::87da48a9-2079-4068-89bb-8bb77b1218bc" providerId="AD" clId="Web-{F5C4741F-ECF1-9529-4EB0-0755BE587A9E}" dt="2022-12-13T16:23:44.195" v="268" actId="20577"/>
          <ac:spMkLst>
            <pc:docMk/>
            <pc:sldMk cId="130277028" sldId="379"/>
            <ac:spMk id="5" creationId="{0A74F543-B3C6-8DAA-AACF-09AD2AA1AFC8}"/>
          </ac:spMkLst>
        </pc:spChg>
      </pc:sldChg>
      <pc:sldChg chg="modSp add">
        <pc:chgData name="Lydia Rollinson" userId="S::l.rollinson@wellcome.ac.uk::87da48a9-2079-4068-89bb-8bb77b1218bc" providerId="AD" clId="Web-{F5C4741F-ECF1-9529-4EB0-0755BE587A9E}" dt="2022-12-13T16:24:20.243" v="273" actId="20577"/>
        <pc:sldMkLst>
          <pc:docMk/>
          <pc:sldMk cId="3507458367" sldId="380"/>
        </pc:sldMkLst>
        <pc:spChg chg="mod">
          <ac:chgData name="Lydia Rollinson" userId="S::l.rollinson@wellcome.ac.uk::87da48a9-2079-4068-89bb-8bb77b1218bc" providerId="AD" clId="Web-{F5C4741F-ECF1-9529-4EB0-0755BE587A9E}" dt="2022-12-13T16:24:20.243" v="273" actId="20577"/>
          <ac:spMkLst>
            <pc:docMk/>
            <pc:sldMk cId="3507458367" sldId="380"/>
            <ac:spMk id="5" creationId="{BB64C6C5-02A9-5FC6-A83F-F3623692D919}"/>
          </ac:spMkLst>
        </pc:spChg>
      </pc:sldChg>
      <pc:sldChg chg="modSp add">
        <pc:chgData name="Lydia Rollinson" userId="S::l.rollinson@wellcome.ac.uk::87da48a9-2079-4068-89bb-8bb77b1218bc" providerId="AD" clId="Web-{F5C4741F-ECF1-9529-4EB0-0755BE587A9E}" dt="2022-12-13T16:03:03.699" v="16" actId="20577"/>
        <pc:sldMkLst>
          <pc:docMk/>
          <pc:sldMk cId="4024869768" sldId="381"/>
        </pc:sldMkLst>
        <pc:spChg chg="mod">
          <ac:chgData name="Lydia Rollinson" userId="S::l.rollinson@wellcome.ac.uk::87da48a9-2079-4068-89bb-8bb77b1218bc" providerId="AD" clId="Web-{F5C4741F-ECF1-9529-4EB0-0755BE587A9E}" dt="2022-12-13T16:03:03.699" v="16" actId="20577"/>
          <ac:spMkLst>
            <pc:docMk/>
            <pc:sldMk cId="4024869768" sldId="381"/>
            <ac:spMk id="2" creationId="{EC2B73FD-8274-490E-85BE-338BF323D3EA}"/>
          </ac:spMkLst>
        </pc:spChg>
      </pc:sldChg>
      <pc:sldChg chg="modSp add replId">
        <pc:chgData name="Lydia Rollinson" userId="S::l.rollinson@wellcome.ac.uk::87da48a9-2079-4068-89bb-8bb77b1218bc" providerId="AD" clId="Web-{F5C4741F-ECF1-9529-4EB0-0755BE587A9E}" dt="2022-12-13T16:22:38.177" v="258" actId="20577"/>
        <pc:sldMkLst>
          <pc:docMk/>
          <pc:sldMk cId="745054006" sldId="382"/>
        </pc:sldMkLst>
        <pc:spChg chg="mod">
          <ac:chgData name="Lydia Rollinson" userId="S::l.rollinson@wellcome.ac.uk::87da48a9-2079-4068-89bb-8bb77b1218bc" providerId="AD" clId="Web-{F5C4741F-ECF1-9529-4EB0-0755BE587A9E}" dt="2022-12-13T16:22:28.614" v="253" actId="20577"/>
          <ac:spMkLst>
            <pc:docMk/>
            <pc:sldMk cId="745054006" sldId="382"/>
            <ac:spMk id="6" creationId="{C99C37E8-A77D-7C47-A535-0D6615E95EFF}"/>
          </ac:spMkLst>
        </pc:spChg>
        <pc:spChg chg="mod">
          <ac:chgData name="Lydia Rollinson" userId="S::l.rollinson@wellcome.ac.uk::87da48a9-2079-4068-89bb-8bb77b1218bc" providerId="AD" clId="Web-{F5C4741F-ECF1-9529-4EB0-0755BE587A9E}" dt="2022-12-13T16:22:38.177" v="258" actId="20577"/>
          <ac:spMkLst>
            <pc:docMk/>
            <pc:sldMk cId="745054006" sldId="382"/>
            <ac:spMk id="7" creationId="{EAB6A266-D924-8C4C-856C-884658D9D2E9}"/>
          </ac:spMkLst>
        </pc:spChg>
      </pc:sldChg>
      <pc:sldChg chg="modSp add replId">
        <pc:chgData name="Lydia Rollinson" userId="S::l.rollinson@wellcome.ac.uk::87da48a9-2079-4068-89bb-8bb77b1218bc" providerId="AD" clId="Web-{F5C4741F-ECF1-9529-4EB0-0755BE587A9E}" dt="2022-12-13T16:26:54.686" v="295" actId="20577"/>
        <pc:sldMkLst>
          <pc:docMk/>
          <pc:sldMk cId="2717500426" sldId="383"/>
        </pc:sldMkLst>
        <pc:spChg chg="mod">
          <ac:chgData name="Lydia Rollinson" userId="S::l.rollinson@wellcome.ac.uk::87da48a9-2079-4068-89bb-8bb77b1218bc" providerId="AD" clId="Web-{F5C4741F-ECF1-9529-4EB0-0755BE587A9E}" dt="2022-12-13T16:26:11.950" v="289" actId="20577"/>
          <ac:spMkLst>
            <pc:docMk/>
            <pc:sldMk cId="2717500426" sldId="383"/>
            <ac:spMk id="2" creationId="{A761B066-B622-1ADE-1889-F4927A8F611C}"/>
          </ac:spMkLst>
        </pc:spChg>
        <pc:spChg chg="mod">
          <ac:chgData name="Lydia Rollinson" userId="S::l.rollinson@wellcome.ac.uk::87da48a9-2079-4068-89bb-8bb77b1218bc" providerId="AD" clId="Web-{F5C4741F-ECF1-9529-4EB0-0755BE587A9E}" dt="2022-12-13T16:26:54.686" v="295" actId="20577"/>
          <ac:spMkLst>
            <pc:docMk/>
            <pc:sldMk cId="2717500426" sldId="383"/>
            <ac:spMk id="5" creationId="{0A74F543-B3C6-8DAA-AACF-09AD2AA1AFC8}"/>
          </ac:spMkLst>
        </pc:spChg>
      </pc:sldChg>
    </pc:docChg>
  </pc:docChgLst>
  <pc:docChgLst>
    <pc:chgData name="Lydia Rollinson" userId="87da48a9-2079-4068-89bb-8bb77b1218bc" providerId="ADAL" clId="{036ED719-D5D2-4555-A0AA-7CCA59FC8B31}"/>
    <pc:docChg chg="undo custSel addSld delSld modSld sldOrd">
      <pc:chgData name="Lydia Rollinson" userId="87da48a9-2079-4068-89bb-8bb77b1218bc" providerId="ADAL" clId="{036ED719-D5D2-4555-A0AA-7CCA59FC8B31}" dt="2022-11-30T15:57:10.476" v="466"/>
      <pc:docMkLst>
        <pc:docMk/>
      </pc:docMkLst>
      <pc:sldChg chg="modSp mod">
        <pc:chgData name="Lydia Rollinson" userId="87da48a9-2079-4068-89bb-8bb77b1218bc" providerId="ADAL" clId="{036ED719-D5D2-4555-A0AA-7CCA59FC8B31}" dt="2022-11-30T15:55:44.628" v="412" actId="20577"/>
        <pc:sldMkLst>
          <pc:docMk/>
          <pc:sldMk cId="1932867050" sldId="295"/>
        </pc:sldMkLst>
        <pc:spChg chg="mod">
          <ac:chgData name="Lydia Rollinson" userId="87da48a9-2079-4068-89bb-8bb77b1218bc" providerId="ADAL" clId="{036ED719-D5D2-4555-A0AA-7CCA59FC8B31}" dt="2022-11-30T15:55:36.701" v="411" actId="1076"/>
          <ac:spMkLst>
            <pc:docMk/>
            <pc:sldMk cId="1932867050" sldId="295"/>
            <ac:spMk id="2" creationId="{F8A2FCD3-36D3-9441-9B85-9587A0D56658}"/>
          </ac:spMkLst>
        </pc:spChg>
        <pc:spChg chg="mod">
          <ac:chgData name="Lydia Rollinson" userId="87da48a9-2079-4068-89bb-8bb77b1218bc" providerId="ADAL" clId="{036ED719-D5D2-4555-A0AA-7CCA59FC8B31}" dt="2022-11-30T15:55:29.143" v="410" actId="20577"/>
          <ac:spMkLst>
            <pc:docMk/>
            <pc:sldMk cId="1932867050" sldId="295"/>
            <ac:spMk id="3" creationId="{6A0D83AE-E30E-0347-A999-CB4415A619C1}"/>
          </ac:spMkLst>
        </pc:spChg>
        <pc:spChg chg="mod">
          <ac:chgData name="Lydia Rollinson" userId="87da48a9-2079-4068-89bb-8bb77b1218bc" providerId="ADAL" clId="{036ED719-D5D2-4555-A0AA-7CCA59FC8B31}" dt="2022-11-30T15:55:44.628" v="412" actId="20577"/>
          <ac:spMkLst>
            <pc:docMk/>
            <pc:sldMk cId="1932867050" sldId="295"/>
            <ac:spMk id="4" creationId="{EF801A58-FAE1-2E4B-8F0F-D15F209B160E}"/>
          </ac:spMkLst>
        </pc:spChg>
      </pc:sldChg>
      <pc:sldChg chg="modSp mod">
        <pc:chgData name="Lydia Rollinson" userId="87da48a9-2079-4068-89bb-8bb77b1218bc" providerId="ADAL" clId="{036ED719-D5D2-4555-A0AA-7CCA59FC8B31}" dt="2022-11-30T14:54:17.824" v="165" actId="1076"/>
        <pc:sldMkLst>
          <pc:docMk/>
          <pc:sldMk cId="3854322297" sldId="309"/>
        </pc:sldMkLst>
        <pc:spChg chg="mod">
          <ac:chgData name="Lydia Rollinson" userId="87da48a9-2079-4068-89bb-8bb77b1218bc" providerId="ADAL" clId="{036ED719-D5D2-4555-A0AA-7CCA59FC8B31}" dt="2022-11-30T14:51:14.567" v="99" actId="20577"/>
          <ac:spMkLst>
            <pc:docMk/>
            <pc:sldMk cId="3854322297" sldId="309"/>
            <ac:spMk id="6" creationId="{C99C37E8-A77D-7C47-A535-0D6615E95EFF}"/>
          </ac:spMkLst>
        </pc:spChg>
        <pc:spChg chg="mod">
          <ac:chgData name="Lydia Rollinson" userId="87da48a9-2079-4068-89bb-8bb77b1218bc" providerId="ADAL" clId="{036ED719-D5D2-4555-A0AA-7CCA59FC8B31}" dt="2022-11-30T14:54:17.824" v="165" actId="1076"/>
          <ac:spMkLst>
            <pc:docMk/>
            <pc:sldMk cId="3854322297" sldId="309"/>
            <ac:spMk id="7" creationId="{EAB6A266-D924-8C4C-856C-884658D9D2E9}"/>
          </ac:spMkLst>
        </pc:spChg>
      </pc:sldChg>
      <pc:sldChg chg="ord">
        <pc:chgData name="Lydia Rollinson" userId="87da48a9-2079-4068-89bb-8bb77b1218bc" providerId="ADAL" clId="{036ED719-D5D2-4555-A0AA-7CCA59FC8B31}" dt="2022-11-30T14:53:34.178" v="161"/>
        <pc:sldMkLst>
          <pc:docMk/>
          <pc:sldMk cId="478435876" sldId="325"/>
        </pc:sldMkLst>
      </pc:sldChg>
      <pc:sldChg chg="del">
        <pc:chgData name="Lydia Rollinson" userId="87da48a9-2079-4068-89bb-8bb77b1218bc" providerId="ADAL" clId="{036ED719-D5D2-4555-A0AA-7CCA59FC8B31}" dt="2022-11-30T14:53:22.597" v="159" actId="47"/>
        <pc:sldMkLst>
          <pc:docMk/>
          <pc:sldMk cId="2684091499" sldId="328"/>
        </pc:sldMkLst>
      </pc:sldChg>
      <pc:sldChg chg="del">
        <pc:chgData name="Lydia Rollinson" userId="87da48a9-2079-4068-89bb-8bb77b1218bc" providerId="ADAL" clId="{036ED719-D5D2-4555-A0AA-7CCA59FC8B31}" dt="2022-11-30T14:53:37.706" v="162" actId="47"/>
        <pc:sldMkLst>
          <pc:docMk/>
          <pc:sldMk cId="2079788291" sldId="331"/>
        </pc:sldMkLst>
      </pc:sldChg>
      <pc:sldChg chg="del">
        <pc:chgData name="Lydia Rollinson" userId="87da48a9-2079-4068-89bb-8bb77b1218bc" providerId="ADAL" clId="{036ED719-D5D2-4555-A0AA-7CCA59FC8B31}" dt="2022-11-30T14:53:19.025" v="158" actId="47"/>
        <pc:sldMkLst>
          <pc:docMk/>
          <pc:sldMk cId="2263045566" sldId="333"/>
        </pc:sldMkLst>
      </pc:sldChg>
      <pc:sldChg chg="del">
        <pc:chgData name="Lydia Rollinson" userId="87da48a9-2079-4068-89bb-8bb77b1218bc" providerId="ADAL" clId="{036ED719-D5D2-4555-A0AA-7CCA59FC8B31}" dt="2022-11-30T14:53:50.862" v="163" actId="47"/>
        <pc:sldMkLst>
          <pc:docMk/>
          <pc:sldMk cId="1299972945" sldId="335"/>
        </pc:sldMkLst>
      </pc:sldChg>
      <pc:sldChg chg="del">
        <pc:chgData name="Lydia Rollinson" userId="87da48a9-2079-4068-89bb-8bb77b1218bc" providerId="ADAL" clId="{036ED719-D5D2-4555-A0AA-7CCA59FC8B31}" dt="2022-11-30T14:53:55.471" v="164" actId="47"/>
        <pc:sldMkLst>
          <pc:docMk/>
          <pc:sldMk cId="1399259516" sldId="336"/>
        </pc:sldMkLst>
      </pc:sldChg>
      <pc:sldChg chg="del">
        <pc:chgData name="Lydia Rollinson" userId="87da48a9-2079-4068-89bb-8bb77b1218bc" providerId="ADAL" clId="{036ED719-D5D2-4555-A0AA-7CCA59FC8B31}" dt="2022-11-30T14:52:38.016" v="157" actId="47"/>
        <pc:sldMkLst>
          <pc:docMk/>
          <pc:sldMk cId="3489578738" sldId="341"/>
        </pc:sldMkLst>
      </pc:sldChg>
      <pc:sldChg chg="modSp mod ord">
        <pc:chgData name="Lydia Rollinson" userId="87da48a9-2079-4068-89bb-8bb77b1218bc" providerId="ADAL" clId="{036ED719-D5D2-4555-A0AA-7CCA59FC8B31}" dt="2022-11-30T15:56:17.255" v="424" actId="20577"/>
        <pc:sldMkLst>
          <pc:docMk/>
          <pc:sldMk cId="1590983624" sldId="343"/>
        </pc:sldMkLst>
        <pc:spChg chg="mod">
          <ac:chgData name="Lydia Rollinson" userId="87da48a9-2079-4068-89bb-8bb77b1218bc" providerId="ADAL" clId="{036ED719-D5D2-4555-A0AA-7CCA59FC8B31}" dt="2022-11-30T15:56:17.255" v="424" actId="20577"/>
          <ac:spMkLst>
            <pc:docMk/>
            <pc:sldMk cId="1590983624" sldId="343"/>
            <ac:spMk id="6" creationId="{C99C37E8-A77D-7C47-A535-0D6615E95EFF}"/>
          </ac:spMkLst>
        </pc:spChg>
      </pc:sldChg>
      <pc:sldChg chg="del">
        <pc:chgData name="Lydia Rollinson" userId="87da48a9-2079-4068-89bb-8bb77b1218bc" providerId="ADAL" clId="{036ED719-D5D2-4555-A0AA-7CCA59FC8B31}" dt="2022-11-30T14:52:22.238" v="155" actId="47"/>
        <pc:sldMkLst>
          <pc:docMk/>
          <pc:sldMk cId="3002924365" sldId="344"/>
        </pc:sldMkLst>
      </pc:sldChg>
      <pc:sldChg chg="del">
        <pc:chgData name="Lydia Rollinson" userId="87da48a9-2079-4068-89bb-8bb77b1218bc" providerId="ADAL" clId="{036ED719-D5D2-4555-A0AA-7CCA59FC8B31}" dt="2022-11-30T14:52:30.692" v="156" actId="47"/>
        <pc:sldMkLst>
          <pc:docMk/>
          <pc:sldMk cId="2477568095" sldId="345"/>
        </pc:sldMkLst>
      </pc:sldChg>
      <pc:sldChg chg="modSp add del mod ord">
        <pc:chgData name="Lydia Rollinson" userId="87da48a9-2079-4068-89bb-8bb77b1218bc" providerId="ADAL" clId="{036ED719-D5D2-4555-A0AA-7CCA59FC8B31}" dt="2022-11-30T14:51:17.520" v="100" actId="47"/>
        <pc:sldMkLst>
          <pc:docMk/>
          <pc:sldMk cId="620798987" sldId="355"/>
        </pc:sldMkLst>
        <pc:spChg chg="mod">
          <ac:chgData name="Lydia Rollinson" userId="87da48a9-2079-4068-89bb-8bb77b1218bc" providerId="ADAL" clId="{036ED719-D5D2-4555-A0AA-7CCA59FC8B31}" dt="2022-11-30T14:50:53.658" v="57" actId="20577"/>
          <ac:spMkLst>
            <pc:docMk/>
            <pc:sldMk cId="620798987" sldId="355"/>
            <ac:spMk id="6" creationId="{C99C37E8-A77D-7C47-A535-0D6615E95EFF}"/>
          </ac:spMkLst>
        </pc:spChg>
      </pc:sldChg>
      <pc:sldChg chg="modSp new mod">
        <pc:chgData name="Lydia Rollinson" userId="87da48a9-2079-4068-89bb-8bb77b1218bc" providerId="ADAL" clId="{036ED719-D5D2-4555-A0AA-7CCA59FC8B31}" dt="2022-11-30T14:51:04.171" v="76" actId="20577"/>
        <pc:sldMkLst>
          <pc:docMk/>
          <pc:sldMk cId="1109387206" sldId="356"/>
        </pc:sldMkLst>
        <pc:spChg chg="mod">
          <ac:chgData name="Lydia Rollinson" userId="87da48a9-2079-4068-89bb-8bb77b1218bc" providerId="ADAL" clId="{036ED719-D5D2-4555-A0AA-7CCA59FC8B31}" dt="2022-11-30T14:51:04.171" v="76" actId="20577"/>
          <ac:spMkLst>
            <pc:docMk/>
            <pc:sldMk cId="1109387206" sldId="356"/>
            <ac:spMk id="3" creationId="{B670C7EF-6BEF-48D6-B027-6F522280FD98}"/>
          </ac:spMkLst>
        </pc:spChg>
      </pc:sldChg>
      <pc:sldChg chg="modSp add mod ord">
        <pc:chgData name="Lydia Rollinson" userId="87da48a9-2079-4068-89bb-8bb77b1218bc" providerId="ADAL" clId="{036ED719-D5D2-4555-A0AA-7CCA59FC8B31}" dt="2022-11-30T15:54:51.035" v="346"/>
        <pc:sldMkLst>
          <pc:docMk/>
          <pc:sldMk cId="1263879171" sldId="357"/>
        </pc:sldMkLst>
        <pc:spChg chg="mod">
          <ac:chgData name="Lydia Rollinson" userId="87da48a9-2079-4068-89bb-8bb77b1218bc" providerId="ADAL" clId="{036ED719-D5D2-4555-A0AA-7CCA59FC8B31}" dt="2022-11-30T15:51:14.155" v="195" actId="20577"/>
          <ac:spMkLst>
            <pc:docMk/>
            <pc:sldMk cId="1263879171" sldId="357"/>
            <ac:spMk id="6" creationId="{C99C37E8-A77D-7C47-A535-0D6615E95EFF}"/>
          </ac:spMkLst>
        </pc:spChg>
        <pc:spChg chg="mod">
          <ac:chgData name="Lydia Rollinson" userId="87da48a9-2079-4068-89bb-8bb77b1218bc" providerId="ADAL" clId="{036ED719-D5D2-4555-A0AA-7CCA59FC8B31}" dt="2022-11-30T15:51:21.334" v="197" actId="20577"/>
          <ac:spMkLst>
            <pc:docMk/>
            <pc:sldMk cId="1263879171" sldId="357"/>
            <ac:spMk id="7" creationId="{EAB6A266-D924-8C4C-856C-884658D9D2E9}"/>
          </ac:spMkLst>
        </pc:spChg>
      </pc:sldChg>
      <pc:sldChg chg="modSp new del mod">
        <pc:chgData name="Lydia Rollinson" userId="87da48a9-2079-4068-89bb-8bb77b1218bc" providerId="ADAL" clId="{036ED719-D5D2-4555-A0AA-7CCA59FC8B31}" dt="2022-11-30T14:54:21.803" v="166" actId="47"/>
        <pc:sldMkLst>
          <pc:docMk/>
          <pc:sldMk cId="1379857734" sldId="357"/>
        </pc:sldMkLst>
        <pc:spChg chg="mod">
          <ac:chgData name="Lydia Rollinson" userId="87da48a9-2079-4068-89bb-8bb77b1218bc" providerId="ADAL" clId="{036ED719-D5D2-4555-A0AA-7CCA59FC8B31}" dt="2022-11-30T14:51:39.490" v="138" actId="20577"/>
          <ac:spMkLst>
            <pc:docMk/>
            <pc:sldMk cId="1379857734" sldId="357"/>
            <ac:spMk id="2" creationId="{E317C76F-70BF-424D-9181-7A397E316A10}"/>
          </ac:spMkLst>
        </pc:spChg>
      </pc:sldChg>
      <pc:sldChg chg="modSp add mod ord">
        <pc:chgData name="Lydia Rollinson" userId="87da48a9-2079-4068-89bb-8bb77b1218bc" providerId="ADAL" clId="{036ED719-D5D2-4555-A0AA-7CCA59FC8B31}" dt="2022-11-30T15:54:51.035" v="346"/>
        <pc:sldMkLst>
          <pc:docMk/>
          <pc:sldMk cId="1207056293" sldId="358"/>
        </pc:sldMkLst>
        <pc:spChg chg="mod">
          <ac:chgData name="Lydia Rollinson" userId="87da48a9-2079-4068-89bb-8bb77b1218bc" providerId="ADAL" clId="{036ED719-D5D2-4555-A0AA-7CCA59FC8B31}" dt="2022-11-30T15:51:31.312" v="225" actId="20577"/>
          <ac:spMkLst>
            <pc:docMk/>
            <pc:sldMk cId="1207056293" sldId="358"/>
            <ac:spMk id="6" creationId="{C99C37E8-A77D-7C47-A535-0D6615E95EFF}"/>
          </ac:spMkLst>
        </pc:spChg>
        <pc:spChg chg="mod">
          <ac:chgData name="Lydia Rollinson" userId="87da48a9-2079-4068-89bb-8bb77b1218bc" providerId="ADAL" clId="{036ED719-D5D2-4555-A0AA-7CCA59FC8B31}" dt="2022-11-30T15:52:16.455" v="236" actId="20577"/>
          <ac:spMkLst>
            <pc:docMk/>
            <pc:sldMk cId="1207056293" sldId="358"/>
            <ac:spMk id="7" creationId="{EAB6A266-D924-8C4C-856C-884658D9D2E9}"/>
          </ac:spMkLst>
        </pc:spChg>
      </pc:sldChg>
      <pc:sldChg chg="modSp add mod ord">
        <pc:chgData name="Lydia Rollinson" userId="87da48a9-2079-4068-89bb-8bb77b1218bc" providerId="ADAL" clId="{036ED719-D5D2-4555-A0AA-7CCA59FC8B31}" dt="2022-11-30T15:54:51.035" v="346"/>
        <pc:sldMkLst>
          <pc:docMk/>
          <pc:sldMk cId="3431890011" sldId="359"/>
        </pc:sldMkLst>
        <pc:spChg chg="mod">
          <ac:chgData name="Lydia Rollinson" userId="87da48a9-2079-4068-89bb-8bb77b1218bc" providerId="ADAL" clId="{036ED719-D5D2-4555-A0AA-7CCA59FC8B31}" dt="2022-11-30T15:52:27.927" v="261" actId="20577"/>
          <ac:spMkLst>
            <pc:docMk/>
            <pc:sldMk cId="3431890011" sldId="359"/>
            <ac:spMk id="6" creationId="{C99C37E8-A77D-7C47-A535-0D6615E95EFF}"/>
          </ac:spMkLst>
        </pc:spChg>
        <pc:spChg chg="mod">
          <ac:chgData name="Lydia Rollinson" userId="87da48a9-2079-4068-89bb-8bb77b1218bc" providerId="ADAL" clId="{036ED719-D5D2-4555-A0AA-7CCA59FC8B31}" dt="2022-11-30T15:52:35.996" v="267" actId="20577"/>
          <ac:spMkLst>
            <pc:docMk/>
            <pc:sldMk cId="3431890011" sldId="359"/>
            <ac:spMk id="7" creationId="{EAB6A266-D924-8C4C-856C-884658D9D2E9}"/>
          </ac:spMkLst>
        </pc:spChg>
      </pc:sldChg>
      <pc:sldChg chg="modSp add mod ord">
        <pc:chgData name="Lydia Rollinson" userId="87da48a9-2079-4068-89bb-8bb77b1218bc" providerId="ADAL" clId="{036ED719-D5D2-4555-A0AA-7CCA59FC8B31}" dt="2022-11-30T15:54:51.035" v="346"/>
        <pc:sldMkLst>
          <pc:docMk/>
          <pc:sldMk cId="3870606838" sldId="360"/>
        </pc:sldMkLst>
        <pc:spChg chg="mod">
          <ac:chgData name="Lydia Rollinson" userId="87da48a9-2079-4068-89bb-8bb77b1218bc" providerId="ADAL" clId="{036ED719-D5D2-4555-A0AA-7CCA59FC8B31}" dt="2022-11-30T15:52:50.440" v="290" actId="5793"/>
          <ac:spMkLst>
            <pc:docMk/>
            <pc:sldMk cId="3870606838" sldId="360"/>
            <ac:spMk id="6" creationId="{C99C37E8-A77D-7C47-A535-0D6615E95EFF}"/>
          </ac:spMkLst>
        </pc:spChg>
        <pc:spChg chg="mod">
          <ac:chgData name="Lydia Rollinson" userId="87da48a9-2079-4068-89bb-8bb77b1218bc" providerId="ADAL" clId="{036ED719-D5D2-4555-A0AA-7CCA59FC8B31}" dt="2022-11-30T15:53:09.846" v="294" actId="12"/>
          <ac:spMkLst>
            <pc:docMk/>
            <pc:sldMk cId="3870606838" sldId="360"/>
            <ac:spMk id="7" creationId="{EAB6A266-D924-8C4C-856C-884658D9D2E9}"/>
          </ac:spMkLst>
        </pc:spChg>
      </pc:sldChg>
      <pc:sldChg chg="modSp add mod ord">
        <pc:chgData name="Lydia Rollinson" userId="87da48a9-2079-4068-89bb-8bb77b1218bc" providerId="ADAL" clId="{036ED719-D5D2-4555-A0AA-7CCA59FC8B31}" dt="2022-11-30T15:54:51.035" v="346"/>
        <pc:sldMkLst>
          <pc:docMk/>
          <pc:sldMk cId="4291306245" sldId="361"/>
        </pc:sldMkLst>
        <pc:spChg chg="mod">
          <ac:chgData name="Lydia Rollinson" userId="87da48a9-2079-4068-89bb-8bb77b1218bc" providerId="ADAL" clId="{036ED719-D5D2-4555-A0AA-7CCA59FC8B31}" dt="2022-11-30T15:53:21.495" v="302" actId="20577"/>
          <ac:spMkLst>
            <pc:docMk/>
            <pc:sldMk cId="4291306245" sldId="361"/>
            <ac:spMk id="6" creationId="{C99C37E8-A77D-7C47-A535-0D6615E95EFF}"/>
          </ac:spMkLst>
        </pc:spChg>
        <pc:spChg chg="mod">
          <ac:chgData name="Lydia Rollinson" userId="87da48a9-2079-4068-89bb-8bb77b1218bc" providerId="ADAL" clId="{036ED719-D5D2-4555-A0AA-7CCA59FC8B31}" dt="2022-11-30T15:54:36.756" v="344" actId="1076"/>
          <ac:spMkLst>
            <pc:docMk/>
            <pc:sldMk cId="4291306245" sldId="361"/>
            <ac:spMk id="7" creationId="{EAB6A266-D924-8C4C-856C-884658D9D2E9}"/>
          </ac:spMkLst>
        </pc:spChg>
      </pc:sldChg>
      <pc:sldChg chg="modSp add mod">
        <pc:chgData name="Lydia Rollinson" userId="87da48a9-2079-4068-89bb-8bb77b1218bc" providerId="ADAL" clId="{036ED719-D5D2-4555-A0AA-7CCA59FC8B31}" dt="2022-11-30T15:54:22.319" v="343" actId="1076"/>
        <pc:sldMkLst>
          <pc:docMk/>
          <pc:sldMk cId="341051301" sldId="362"/>
        </pc:sldMkLst>
        <pc:spChg chg="mod">
          <ac:chgData name="Lydia Rollinson" userId="87da48a9-2079-4068-89bb-8bb77b1218bc" providerId="ADAL" clId="{036ED719-D5D2-4555-A0AA-7CCA59FC8B31}" dt="2022-11-30T15:54:16.555" v="342" actId="20577"/>
          <ac:spMkLst>
            <pc:docMk/>
            <pc:sldMk cId="341051301" sldId="362"/>
            <ac:spMk id="6" creationId="{C99C37E8-A77D-7C47-A535-0D6615E95EFF}"/>
          </ac:spMkLst>
        </pc:spChg>
        <pc:spChg chg="mod">
          <ac:chgData name="Lydia Rollinson" userId="87da48a9-2079-4068-89bb-8bb77b1218bc" providerId="ADAL" clId="{036ED719-D5D2-4555-A0AA-7CCA59FC8B31}" dt="2022-11-30T15:54:22.319" v="343" actId="1076"/>
          <ac:spMkLst>
            <pc:docMk/>
            <pc:sldMk cId="341051301" sldId="362"/>
            <ac:spMk id="7" creationId="{EAB6A266-D924-8C4C-856C-884658D9D2E9}"/>
          </ac:spMkLst>
        </pc:spChg>
      </pc:sldChg>
      <pc:sldChg chg="new del">
        <pc:chgData name="Lydia Rollinson" userId="87da48a9-2079-4068-89bb-8bb77b1218bc" providerId="ADAL" clId="{036ED719-D5D2-4555-A0AA-7CCA59FC8B31}" dt="2022-11-30T15:54:56.921" v="348" actId="680"/>
        <pc:sldMkLst>
          <pc:docMk/>
          <pc:sldMk cId="2699611853" sldId="363"/>
        </pc:sldMkLst>
      </pc:sldChg>
      <pc:sldChg chg="modSp new mod">
        <pc:chgData name="Lydia Rollinson" userId="87da48a9-2079-4068-89bb-8bb77b1218bc" providerId="ADAL" clId="{036ED719-D5D2-4555-A0AA-7CCA59FC8B31}" dt="2022-11-30T15:55:09.995" v="367" actId="20577"/>
        <pc:sldMkLst>
          <pc:docMk/>
          <pc:sldMk cId="4105906261" sldId="363"/>
        </pc:sldMkLst>
        <pc:spChg chg="mod">
          <ac:chgData name="Lydia Rollinson" userId="87da48a9-2079-4068-89bb-8bb77b1218bc" providerId="ADAL" clId="{036ED719-D5D2-4555-A0AA-7CCA59FC8B31}" dt="2022-11-30T15:55:09.995" v="367" actId="20577"/>
          <ac:spMkLst>
            <pc:docMk/>
            <pc:sldMk cId="4105906261" sldId="363"/>
            <ac:spMk id="2" creationId="{EC2B73FD-8274-490E-85BE-338BF323D3EA}"/>
          </ac:spMkLst>
        </pc:spChg>
      </pc:sldChg>
      <pc:sldChg chg="modSp add mod">
        <pc:chgData name="Lydia Rollinson" userId="87da48a9-2079-4068-89bb-8bb77b1218bc" providerId="ADAL" clId="{036ED719-D5D2-4555-A0AA-7CCA59FC8B31}" dt="2022-11-30T15:57:10.476" v="466"/>
        <pc:sldMkLst>
          <pc:docMk/>
          <pc:sldMk cId="3675795467" sldId="364"/>
        </pc:sldMkLst>
        <pc:spChg chg="mod">
          <ac:chgData name="Lydia Rollinson" userId="87da48a9-2079-4068-89bb-8bb77b1218bc" providerId="ADAL" clId="{036ED719-D5D2-4555-A0AA-7CCA59FC8B31}" dt="2022-11-30T15:56:57.373" v="465" actId="20577"/>
          <ac:spMkLst>
            <pc:docMk/>
            <pc:sldMk cId="3675795467" sldId="364"/>
            <ac:spMk id="6" creationId="{C99C37E8-A77D-7C47-A535-0D6615E95EFF}"/>
          </ac:spMkLst>
        </pc:spChg>
        <pc:spChg chg="mod">
          <ac:chgData name="Lydia Rollinson" userId="87da48a9-2079-4068-89bb-8bb77b1218bc" providerId="ADAL" clId="{036ED719-D5D2-4555-A0AA-7CCA59FC8B31}" dt="2022-11-30T15:57:10.476" v="466"/>
          <ac:spMkLst>
            <pc:docMk/>
            <pc:sldMk cId="3675795467" sldId="364"/>
            <ac:spMk id="7" creationId="{EAB6A266-D924-8C4C-856C-884658D9D2E9}"/>
          </ac:spMkLst>
        </pc:spChg>
      </pc:sldChg>
    </pc:docChg>
  </pc:docChgLst>
  <pc:docChgLst>
    <pc:chgData name="Denesha Brar" userId="eebd7ef3-d212-4976-b935-4eff3da16eee" providerId="ADAL" clId="{058DB526-2319-4A45-89D2-F9B9638646E6}"/>
    <pc:docChg chg="undo custSel modSld">
      <pc:chgData name="Denesha Brar" userId="eebd7ef3-d212-4976-b935-4eff3da16eee" providerId="ADAL" clId="{058DB526-2319-4A45-89D2-F9B9638646E6}" dt="2023-01-16T15:39:22.874" v="741"/>
      <pc:docMkLst>
        <pc:docMk/>
      </pc:docMkLst>
      <pc:sldChg chg="modSp mod">
        <pc:chgData name="Denesha Brar" userId="eebd7ef3-d212-4976-b935-4eff3da16eee" providerId="ADAL" clId="{058DB526-2319-4A45-89D2-F9B9638646E6}" dt="2023-01-16T15:38:59.700" v="740" actId="20577"/>
        <pc:sldMkLst>
          <pc:docMk/>
          <pc:sldMk cId="3854322297" sldId="309"/>
        </pc:sldMkLst>
        <pc:spChg chg="mod">
          <ac:chgData name="Denesha Brar" userId="eebd7ef3-d212-4976-b935-4eff3da16eee" providerId="ADAL" clId="{058DB526-2319-4A45-89D2-F9B9638646E6}" dt="2023-01-16T15:38:59.700" v="740" actId="20577"/>
          <ac:spMkLst>
            <pc:docMk/>
            <pc:sldMk cId="3854322297" sldId="309"/>
            <ac:spMk id="6" creationId="{C99C37E8-A77D-7C47-A535-0D6615E95EFF}"/>
          </ac:spMkLst>
        </pc:spChg>
      </pc:sldChg>
      <pc:sldChg chg="delSp modSp mod chgLayout">
        <pc:chgData name="Denesha Brar" userId="eebd7ef3-d212-4976-b935-4eff3da16eee" providerId="ADAL" clId="{058DB526-2319-4A45-89D2-F9B9638646E6}" dt="2023-01-16T15:32:10.905" v="557" actId="20577"/>
        <pc:sldMkLst>
          <pc:docMk/>
          <pc:sldMk cId="2746784959" sldId="320"/>
        </pc:sldMkLst>
        <pc:spChg chg="mod ord">
          <ac:chgData name="Denesha Brar" userId="eebd7ef3-d212-4976-b935-4eff3da16eee" providerId="ADAL" clId="{058DB526-2319-4A45-89D2-F9B9638646E6}" dt="2023-01-16T15:32:10.905" v="557" actId="20577"/>
          <ac:spMkLst>
            <pc:docMk/>
            <pc:sldMk cId="2746784959" sldId="320"/>
            <ac:spMk id="2" creationId="{B9C38DF7-B5C0-4327-A224-5456731F5327}"/>
          </ac:spMkLst>
        </pc:spChg>
        <pc:spChg chg="mod ord">
          <ac:chgData name="Denesha Brar" userId="eebd7ef3-d212-4976-b935-4eff3da16eee" providerId="ADAL" clId="{058DB526-2319-4A45-89D2-F9B9638646E6}" dt="2023-01-16T15:31:35.036" v="512" actId="700"/>
          <ac:spMkLst>
            <pc:docMk/>
            <pc:sldMk cId="2746784959" sldId="320"/>
            <ac:spMk id="5" creationId="{DE7F7A56-05BB-4E1E-B453-11972A2B7CD4}"/>
          </ac:spMkLst>
        </pc:spChg>
        <pc:spChg chg="del mod">
          <ac:chgData name="Denesha Brar" userId="eebd7ef3-d212-4976-b935-4eff3da16eee" providerId="ADAL" clId="{058DB526-2319-4A45-89D2-F9B9638646E6}" dt="2023-01-16T15:32:01.684" v="519" actId="478"/>
          <ac:spMkLst>
            <pc:docMk/>
            <pc:sldMk cId="2746784959" sldId="320"/>
            <ac:spMk id="7" creationId="{A2799289-A63E-4E63-8559-3C0F2CCF084F}"/>
          </ac:spMkLst>
        </pc:spChg>
        <pc:spChg chg="del mod ord">
          <ac:chgData name="Denesha Brar" userId="eebd7ef3-d212-4976-b935-4eff3da16eee" providerId="ADAL" clId="{058DB526-2319-4A45-89D2-F9B9638646E6}" dt="2023-01-16T15:31:54.993" v="517" actId="478"/>
          <ac:spMkLst>
            <pc:docMk/>
            <pc:sldMk cId="2746784959" sldId="320"/>
            <ac:spMk id="8" creationId="{21C2E7A2-AB52-4C96-8AD0-D7E6FB106281}"/>
          </ac:spMkLst>
        </pc:spChg>
        <pc:graphicFrameChg chg="mod ord">
          <ac:chgData name="Denesha Brar" userId="eebd7ef3-d212-4976-b935-4eff3da16eee" providerId="ADAL" clId="{058DB526-2319-4A45-89D2-F9B9638646E6}" dt="2023-01-16T15:31:49.059" v="516" actId="1076"/>
          <ac:graphicFrameMkLst>
            <pc:docMk/>
            <pc:sldMk cId="2746784959" sldId="320"/>
            <ac:graphicFrameMk id="6" creationId="{FA46AF1F-93D8-48F7-9F6A-BE3CD1B4E944}"/>
          </ac:graphicFrameMkLst>
        </pc:graphicFrameChg>
      </pc:sldChg>
      <pc:sldChg chg="delSp modSp mod addCm chgLayout">
        <pc:chgData name="Denesha Brar" userId="eebd7ef3-d212-4976-b935-4eff3da16eee" providerId="ADAL" clId="{058DB526-2319-4A45-89D2-F9B9638646E6}" dt="2023-01-16T15:38:21.195" v="695"/>
        <pc:sldMkLst>
          <pc:docMk/>
          <pc:sldMk cId="1109387206" sldId="356"/>
        </pc:sldMkLst>
        <pc:spChg chg="mod ord">
          <ac:chgData name="Denesha Brar" userId="eebd7ef3-d212-4976-b935-4eff3da16eee" providerId="ADAL" clId="{058DB526-2319-4A45-89D2-F9B9638646E6}" dt="2023-01-16T15:24:27.294" v="486" actId="700"/>
          <ac:spMkLst>
            <pc:docMk/>
            <pc:sldMk cId="1109387206" sldId="356"/>
            <ac:spMk id="3" creationId="{B670C7EF-6BEF-48D6-B027-6F522280FD98}"/>
          </ac:spMkLst>
        </pc:spChg>
        <pc:spChg chg="del mod ord">
          <ac:chgData name="Denesha Brar" userId="eebd7ef3-d212-4976-b935-4eff3da16eee" providerId="ADAL" clId="{058DB526-2319-4A45-89D2-F9B9638646E6}" dt="2023-01-16T15:24:48.390" v="490" actId="478"/>
          <ac:spMkLst>
            <pc:docMk/>
            <pc:sldMk cId="1109387206" sldId="356"/>
            <ac:spMk id="4" creationId="{8345E113-A3D4-4C13-BB09-0F082475BA43}"/>
          </ac:spMkLst>
        </pc:spChg>
        <pc:spChg chg="mod ord">
          <ac:chgData name="Denesha Brar" userId="eebd7ef3-d212-4976-b935-4eff3da16eee" providerId="ADAL" clId="{058DB526-2319-4A45-89D2-F9B9638646E6}" dt="2023-01-16T15:24:41.797" v="489" actId="20577"/>
          <ac:spMkLst>
            <pc:docMk/>
            <pc:sldMk cId="1109387206" sldId="356"/>
            <ac:spMk id="5" creationId="{24878002-3E26-4245-A531-93391C1F46CA}"/>
          </ac:spMkLst>
        </pc:spChg>
        <pc:picChg chg="mod ord modCrop">
          <ac:chgData name="Denesha Brar" userId="eebd7ef3-d212-4976-b935-4eff3da16eee" providerId="ADAL" clId="{058DB526-2319-4A45-89D2-F9B9638646E6}" dt="2023-01-16T15:24:27.294" v="486" actId="700"/>
          <ac:picMkLst>
            <pc:docMk/>
            <pc:sldMk cId="1109387206" sldId="356"/>
            <ac:picMk id="6" creationId="{27AC6640-A2DD-FCD4-0DF4-CEFE73F2EFD4}"/>
          </ac:picMkLst>
        </pc:picChg>
      </pc:sldChg>
      <pc:sldChg chg="modSp mod addCm chgLayout">
        <pc:chgData name="Denesha Brar" userId="eebd7ef3-d212-4976-b935-4eff3da16eee" providerId="ADAL" clId="{058DB526-2319-4A45-89D2-F9B9638646E6}" dt="2023-01-16T15:38:47.310" v="696"/>
        <pc:sldMkLst>
          <pc:docMk/>
          <pc:sldMk cId="568742045" sldId="367"/>
        </pc:sldMkLst>
        <pc:spChg chg="mod ord">
          <ac:chgData name="Denesha Brar" userId="eebd7ef3-d212-4976-b935-4eff3da16eee" providerId="ADAL" clId="{058DB526-2319-4A45-89D2-F9B9638646E6}" dt="2023-01-16T15:24:34.443" v="487" actId="700"/>
          <ac:spMkLst>
            <pc:docMk/>
            <pc:sldMk cId="568742045" sldId="367"/>
            <ac:spMk id="2" creationId="{4565A034-2709-775F-2922-F03B8D50D564}"/>
          </ac:spMkLst>
        </pc:spChg>
        <pc:spChg chg="mod ord">
          <ac:chgData name="Denesha Brar" userId="eebd7ef3-d212-4976-b935-4eff3da16eee" providerId="ADAL" clId="{058DB526-2319-4A45-89D2-F9B9638646E6}" dt="2023-01-16T15:24:34.443" v="487" actId="700"/>
          <ac:spMkLst>
            <pc:docMk/>
            <pc:sldMk cId="568742045" sldId="367"/>
            <ac:spMk id="3" creationId="{BAB4D241-A1CA-77F7-B9A6-B51992F6BB9B}"/>
          </ac:spMkLst>
        </pc:spChg>
        <pc:spChg chg="mod ord">
          <ac:chgData name="Denesha Brar" userId="eebd7ef3-d212-4976-b935-4eff3da16eee" providerId="ADAL" clId="{058DB526-2319-4A45-89D2-F9B9638646E6}" dt="2023-01-16T15:24:34.443" v="487" actId="700"/>
          <ac:spMkLst>
            <pc:docMk/>
            <pc:sldMk cId="568742045" sldId="367"/>
            <ac:spMk id="4" creationId="{6973AFAB-17A8-9D34-FD92-950DB5EA0070}"/>
          </ac:spMkLst>
        </pc:spChg>
        <pc:spChg chg="mod ord">
          <ac:chgData name="Denesha Brar" userId="eebd7ef3-d212-4976-b935-4eff3da16eee" providerId="ADAL" clId="{058DB526-2319-4A45-89D2-F9B9638646E6}" dt="2023-01-16T15:24:34.443" v="487" actId="700"/>
          <ac:spMkLst>
            <pc:docMk/>
            <pc:sldMk cId="568742045" sldId="367"/>
            <ac:spMk id="5" creationId="{75497CF9-4F8A-6905-3632-C1A3A7F6D692}"/>
          </ac:spMkLst>
        </pc:spChg>
      </pc:sldChg>
      <pc:sldChg chg="modSp mod chgLayout">
        <pc:chgData name="Denesha Brar" userId="eebd7ef3-d212-4976-b935-4eff3da16eee" providerId="ADAL" clId="{058DB526-2319-4A45-89D2-F9B9638646E6}" dt="2023-01-16T15:26:52.295" v="506" actId="20577"/>
        <pc:sldMkLst>
          <pc:docMk/>
          <pc:sldMk cId="141769859" sldId="377"/>
        </pc:sldMkLst>
        <pc:spChg chg="mod ord">
          <ac:chgData name="Denesha Brar" userId="eebd7ef3-d212-4976-b935-4eff3da16eee" providerId="ADAL" clId="{058DB526-2319-4A45-89D2-F9B9638646E6}" dt="2023-01-16T15:23:49.412" v="476" actId="700"/>
          <ac:spMkLst>
            <pc:docMk/>
            <pc:sldMk cId="141769859" sldId="377"/>
            <ac:spMk id="4" creationId="{CC5E7520-0244-F54B-BD1F-CC0BA939A4EF}"/>
          </ac:spMkLst>
        </pc:spChg>
        <pc:spChg chg="mod ord">
          <ac:chgData name="Denesha Brar" userId="eebd7ef3-d212-4976-b935-4eff3da16eee" providerId="ADAL" clId="{058DB526-2319-4A45-89D2-F9B9638646E6}" dt="2023-01-16T15:23:49.412" v="476" actId="700"/>
          <ac:spMkLst>
            <pc:docMk/>
            <pc:sldMk cId="141769859" sldId="377"/>
            <ac:spMk id="5" creationId="{4862CAAD-A2BB-4277-8100-B934C6049AEE}"/>
          </ac:spMkLst>
        </pc:spChg>
        <pc:spChg chg="mod ord">
          <ac:chgData name="Denesha Brar" userId="eebd7ef3-d212-4976-b935-4eff3da16eee" providerId="ADAL" clId="{058DB526-2319-4A45-89D2-F9B9638646E6}" dt="2023-01-16T15:23:49.412" v="476" actId="700"/>
          <ac:spMkLst>
            <pc:docMk/>
            <pc:sldMk cId="141769859" sldId="377"/>
            <ac:spMk id="6" creationId="{C99C37E8-A77D-7C47-A535-0D6615E95EFF}"/>
          </ac:spMkLst>
        </pc:spChg>
        <pc:spChg chg="mod ord">
          <ac:chgData name="Denesha Brar" userId="eebd7ef3-d212-4976-b935-4eff3da16eee" providerId="ADAL" clId="{058DB526-2319-4A45-89D2-F9B9638646E6}" dt="2023-01-16T15:26:52.295" v="506" actId="20577"/>
          <ac:spMkLst>
            <pc:docMk/>
            <pc:sldMk cId="141769859" sldId="377"/>
            <ac:spMk id="7" creationId="{EAB6A266-D924-8C4C-856C-884658D9D2E9}"/>
          </ac:spMkLst>
        </pc:spChg>
      </pc:sldChg>
      <pc:sldChg chg="modSp mod">
        <pc:chgData name="Denesha Brar" userId="eebd7ef3-d212-4976-b935-4eff3da16eee" providerId="ADAL" clId="{058DB526-2319-4A45-89D2-F9B9638646E6}" dt="2023-01-16T15:24:02.078" v="484" actId="20577"/>
        <pc:sldMkLst>
          <pc:docMk/>
          <pc:sldMk cId="130277028" sldId="379"/>
        </pc:sldMkLst>
        <pc:spChg chg="mod">
          <ac:chgData name="Denesha Brar" userId="eebd7ef3-d212-4976-b935-4eff3da16eee" providerId="ADAL" clId="{058DB526-2319-4A45-89D2-F9B9638646E6}" dt="2023-01-16T15:24:02.078" v="484" actId="20577"/>
          <ac:spMkLst>
            <pc:docMk/>
            <pc:sldMk cId="130277028" sldId="379"/>
            <ac:spMk id="2" creationId="{A761B066-B622-1ADE-1889-F4927A8F611C}"/>
          </ac:spMkLst>
        </pc:spChg>
      </pc:sldChg>
      <pc:sldChg chg="modSp mod addCm">
        <pc:chgData name="Denesha Brar" userId="eebd7ef3-d212-4976-b935-4eff3da16eee" providerId="ADAL" clId="{058DB526-2319-4A45-89D2-F9B9638646E6}" dt="2023-01-16T15:22:33.804" v="380"/>
        <pc:sldMkLst>
          <pc:docMk/>
          <pc:sldMk cId="2717500426" sldId="383"/>
        </pc:sldMkLst>
        <pc:spChg chg="mod">
          <ac:chgData name="Denesha Brar" userId="eebd7ef3-d212-4976-b935-4eff3da16eee" providerId="ADAL" clId="{058DB526-2319-4A45-89D2-F9B9638646E6}" dt="2023-01-16T15:20:49.910" v="379" actId="20577"/>
          <ac:spMkLst>
            <pc:docMk/>
            <pc:sldMk cId="2717500426" sldId="383"/>
            <ac:spMk id="5" creationId="{0A74F543-B3C6-8DAA-AACF-09AD2AA1AFC8}"/>
          </ac:spMkLst>
        </pc:spChg>
      </pc:sldChg>
      <pc:sldChg chg="addCm modCm">
        <pc:chgData name="Denesha Brar" userId="eebd7ef3-d212-4976-b935-4eff3da16eee" providerId="ADAL" clId="{058DB526-2319-4A45-89D2-F9B9638646E6}" dt="2023-01-16T15:30:11.159" v="509"/>
        <pc:sldMkLst>
          <pc:docMk/>
          <pc:sldMk cId="978833581" sldId="384"/>
        </pc:sldMkLst>
      </pc:sldChg>
      <pc:sldChg chg="addSp delSp modSp mod modClrScheme addCm chgLayout">
        <pc:chgData name="Denesha Brar" userId="eebd7ef3-d212-4976-b935-4eff3da16eee" providerId="ADAL" clId="{058DB526-2319-4A45-89D2-F9B9638646E6}" dt="2023-01-16T15:26:13.821" v="493"/>
        <pc:sldMkLst>
          <pc:docMk/>
          <pc:sldMk cId="3035756512" sldId="385"/>
        </pc:sldMkLst>
        <pc:spChg chg="mod ord">
          <ac:chgData name="Denesha Brar" userId="eebd7ef3-d212-4976-b935-4eff3da16eee" providerId="ADAL" clId="{058DB526-2319-4A45-89D2-F9B9638646E6}" dt="2023-01-16T15:25:11.534" v="492" actId="700"/>
          <ac:spMkLst>
            <pc:docMk/>
            <pc:sldMk cId="3035756512" sldId="385"/>
            <ac:spMk id="2" creationId="{35649BEC-FF6F-D305-FA4C-C25487B050BF}"/>
          </ac:spMkLst>
        </pc:spChg>
        <pc:spChg chg="mod ord">
          <ac:chgData name="Denesha Brar" userId="eebd7ef3-d212-4976-b935-4eff3da16eee" providerId="ADAL" clId="{058DB526-2319-4A45-89D2-F9B9638646E6}" dt="2023-01-16T15:25:11.534" v="492" actId="700"/>
          <ac:spMkLst>
            <pc:docMk/>
            <pc:sldMk cId="3035756512" sldId="385"/>
            <ac:spMk id="3" creationId="{E24D30C7-D5AA-C42D-ED2A-205A18757CDE}"/>
          </ac:spMkLst>
        </pc:spChg>
        <pc:spChg chg="mod ord">
          <ac:chgData name="Denesha Brar" userId="eebd7ef3-d212-4976-b935-4eff3da16eee" providerId="ADAL" clId="{058DB526-2319-4A45-89D2-F9B9638646E6}" dt="2023-01-16T15:25:11.534" v="492" actId="700"/>
          <ac:spMkLst>
            <pc:docMk/>
            <pc:sldMk cId="3035756512" sldId="385"/>
            <ac:spMk id="4" creationId="{C95A5115-EF9A-DE49-A837-51C74CD57D89}"/>
          </ac:spMkLst>
        </pc:spChg>
        <pc:spChg chg="mod ord">
          <ac:chgData name="Denesha Brar" userId="eebd7ef3-d212-4976-b935-4eff3da16eee" providerId="ADAL" clId="{058DB526-2319-4A45-89D2-F9B9638646E6}" dt="2023-01-16T15:25:11.534" v="492" actId="700"/>
          <ac:spMkLst>
            <pc:docMk/>
            <pc:sldMk cId="3035756512" sldId="385"/>
            <ac:spMk id="5" creationId="{BB64C6C5-02A9-5FC6-A83F-F3623692D919}"/>
          </ac:spMkLst>
        </pc:spChg>
        <pc:spChg chg="add del mod ord">
          <ac:chgData name="Denesha Brar" userId="eebd7ef3-d212-4976-b935-4eff3da16eee" providerId="ADAL" clId="{058DB526-2319-4A45-89D2-F9B9638646E6}" dt="2023-01-16T15:25:11.534" v="492" actId="700"/>
          <ac:spMkLst>
            <pc:docMk/>
            <pc:sldMk cId="3035756512" sldId="385"/>
            <ac:spMk id="6" creationId="{F4846D47-B0E5-47DF-A795-9CC81A98BF3D}"/>
          </ac:spMkLst>
        </pc:spChg>
      </pc:sldChg>
      <pc:sldChg chg="addCm modCm">
        <pc:chgData name="Denesha Brar" userId="eebd7ef3-d212-4976-b935-4eff3da16eee" providerId="ADAL" clId="{058DB526-2319-4A45-89D2-F9B9638646E6}" dt="2023-01-16T15:39:22.874" v="741"/>
        <pc:sldMkLst>
          <pc:docMk/>
          <pc:sldMk cId="817385744" sldId="386"/>
        </pc:sldMkLst>
      </pc:sldChg>
      <pc:sldChg chg="modSp mod addCm chgLayout">
        <pc:chgData name="Denesha Brar" userId="eebd7ef3-d212-4976-b935-4eff3da16eee" providerId="ADAL" clId="{058DB526-2319-4A45-89D2-F9B9638646E6}" dt="2023-01-16T15:27:23.113" v="507"/>
        <pc:sldMkLst>
          <pc:docMk/>
          <pc:sldMk cId="3474214156" sldId="387"/>
        </pc:sldMkLst>
        <pc:spChg chg="mod ord">
          <ac:chgData name="Denesha Brar" userId="eebd7ef3-d212-4976-b935-4eff3da16eee" providerId="ADAL" clId="{058DB526-2319-4A45-89D2-F9B9638646E6}" dt="2023-01-16T15:23:44.103" v="475" actId="700"/>
          <ac:spMkLst>
            <pc:docMk/>
            <pc:sldMk cId="3474214156" sldId="387"/>
            <ac:spMk id="4" creationId="{CC5E7520-0244-F54B-BD1F-CC0BA939A4EF}"/>
          </ac:spMkLst>
        </pc:spChg>
        <pc:spChg chg="mod ord">
          <ac:chgData name="Denesha Brar" userId="eebd7ef3-d212-4976-b935-4eff3da16eee" providerId="ADAL" clId="{058DB526-2319-4A45-89D2-F9B9638646E6}" dt="2023-01-16T15:23:44.103" v="475" actId="700"/>
          <ac:spMkLst>
            <pc:docMk/>
            <pc:sldMk cId="3474214156" sldId="387"/>
            <ac:spMk id="6" creationId="{C99C37E8-A77D-7C47-A535-0D6615E95EFF}"/>
          </ac:spMkLst>
        </pc:spChg>
        <pc:spChg chg="mod ord">
          <ac:chgData name="Denesha Brar" userId="eebd7ef3-d212-4976-b935-4eff3da16eee" providerId="ADAL" clId="{058DB526-2319-4A45-89D2-F9B9638646E6}" dt="2023-01-16T15:23:44.103" v="475" actId="700"/>
          <ac:spMkLst>
            <pc:docMk/>
            <pc:sldMk cId="3474214156" sldId="387"/>
            <ac:spMk id="7" creationId="{EAB6A266-D924-8C4C-856C-884658D9D2E9}"/>
          </ac:spMkLst>
        </pc:spChg>
        <pc:spChg chg="mod ord">
          <ac:chgData name="Denesha Brar" userId="eebd7ef3-d212-4976-b935-4eff3da16eee" providerId="ADAL" clId="{058DB526-2319-4A45-89D2-F9B9638646E6}" dt="2023-01-16T15:23:44.103" v="475" actId="700"/>
          <ac:spMkLst>
            <pc:docMk/>
            <pc:sldMk cId="3474214156" sldId="387"/>
            <ac:spMk id="8" creationId="{819031AE-31A3-4866-8EBC-869DFDD4FA16}"/>
          </ac:spMkLst>
        </pc:spChg>
      </pc:sldChg>
      <pc:sldChg chg="addSp delSp modSp mod modClrScheme chgLayout">
        <pc:chgData name="Denesha Brar" userId="eebd7ef3-d212-4976-b935-4eff3da16eee" providerId="ADAL" clId="{058DB526-2319-4A45-89D2-F9B9638646E6}" dt="2023-01-16T15:33:42.846" v="694" actId="478"/>
        <pc:sldMkLst>
          <pc:docMk/>
          <pc:sldMk cId="3701724050" sldId="391"/>
        </pc:sldMkLst>
        <pc:spChg chg="mod ord">
          <ac:chgData name="Denesha Brar" userId="eebd7ef3-d212-4976-b935-4eff3da16eee" providerId="ADAL" clId="{058DB526-2319-4A45-89D2-F9B9638646E6}" dt="2023-01-16T15:33:40.930" v="692" actId="700"/>
          <ac:spMkLst>
            <pc:docMk/>
            <pc:sldMk cId="3701724050" sldId="391"/>
            <ac:spMk id="2" creationId="{A4FE80A1-6AE5-4B25-9D5A-8382352E0CA3}"/>
          </ac:spMkLst>
        </pc:spChg>
        <pc:spChg chg="mod ord">
          <ac:chgData name="Denesha Brar" userId="eebd7ef3-d212-4976-b935-4eff3da16eee" providerId="ADAL" clId="{058DB526-2319-4A45-89D2-F9B9638646E6}" dt="2023-01-16T15:33:40.930" v="692" actId="700"/>
          <ac:spMkLst>
            <pc:docMk/>
            <pc:sldMk cId="3701724050" sldId="391"/>
            <ac:spMk id="3" creationId="{53D4034B-716B-4D69-9A29-1CD008C0F574}"/>
          </ac:spMkLst>
        </pc:spChg>
        <pc:spChg chg="add del mod ord">
          <ac:chgData name="Denesha Brar" userId="eebd7ef3-d212-4976-b935-4eff3da16eee" providerId="ADAL" clId="{058DB526-2319-4A45-89D2-F9B9638646E6}" dt="2023-01-16T15:33:31.174" v="690" actId="700"/>
          <ac:spMkLst>
            <pc:docMk/>
            <pc:sldMk cId="3701724050" sldId="391"/>
            <ac:spMk id="4" creationId="{2196453C-8401-461F-B0FE-4233832C4938}"/>
          </ac:spMkLst>
        </pc:spChg>
        <pc:spChg chg="mod ord">
          <ac:chgData name="Denesha Brar" userId="eebd7ef3-d212-4976-b935-4eff3da16eee" providerId="ADAL" clId="{058DB526-2319-4A45-89D2-F9B9638646E6}" dt="2023-01-16T15:33:40.930" v="692" actId="700"/>
          <ac:spMkLst>
            <pc:docMk/>
            <pc:sldMk cId="3701724050" sldId="391"/>
            <ac:spMk id="5" creationId="{BC96176A-14DA-4287-AE9B-0B2C1F436B01}"/>
          </ac:spMkLst>
        </pc:spChg>
        <pc:spChg chg="add del mod ord">
          <ac:chgData name="Denesha Brar" userId="eebd7ef3-d212-4976-b935-4eff3da16eee" providerId="ADAL" clId="{058DB526-2319-4A45-89D2-F9B9638646E6}" dt="2023-01-16T15:33:40.930" v="692" actId="700"/>
          <ac:spMkLst>
            <pc:docMk/>
            <pc:sldMk cId="3701724050" sldId="391"/>
            <ac:spMk id="6" creationId="{7EC18FA5-CB44-4181-8A12-460A015B6966}"/>
          </ac:spMkLst>
        </pc:spChg>
        <pc:spChg chg="mod ord">
          <ac:chgData name="Denesha Brar" userId="eebd7ef3-d212-4976-b935-4eff3da16eee" providerId="ADAL" clId="{058DB526-2319-4A45-89D2-F9B9638646E6}" dt="2023-01-16T15:33:40.930" v="692" actId="700"/>
          <ac:spMkLst>
            <pc:docMk/>
            <pc:sldMk cId="3701724050" sldId="391"/>
            <ac:spMk id="8" creationId="{B3D2D105-4141-4F1E-A03F-CCCA0E76AC30}"/>
          </ac:spMkLst>
        </pc:spChg>
        <pc:picChg chg="del mod">
          <ac:chgData name="Denesha Brar" userId="eebd7ef3-d212-4976-b935-4eff3da16eee" providerId="ADAL" clId="{058DB526-2319-4A45-89D2-F9B9638646E6}" dt="2023-01-16T15:33:42.846" v="694" actId="478"/>
          <ac:picMkLst>
            <pc:docMk/>
            <pc:sldMk cId="3701724050" sldId="391"/>
            <ac:picMk id="7" creationId="{8A6C9264-ECC7-4561-88B9-5133E8ECAAA2}"/>
          </ac:picMkLst>
        </pc:picChg>
      </pc:sldChg>
      <pc:sldChg chg="modSp mod addCm chgLayout">
        <pc:chgData name="Denesha Brar" userId="eebd7ef3-d212-4976-b935-4eff3da16eee" providerId="ADAL" clId="{058DB526-2319-4A45-89D2-F9B9638646E6}" dt="2023-01-16T15:31:16.003" v="511"/>
        <pc:sldMkLst>
          <pc:docMk/>
          <pc:sldMk cId="950729295" sldId="392"/>
        </pc:sldMkLst>
        <pc:spChg chg="mod ord">
          <ac:chgData name="Denesha Brar" userId="eebd7ef3-d212-4976-b935-4eff3da16eee" providerId="ADAL" clId="{058DB526-2319-4A45-89D2-F9B9638646E6}" dt="2023-01-16T15:30:51.960" v="510" actId="700"/>
          <ac:spMkLst>
            <pc:docMk/>
            <pc:sldMk cId="950729295" sldId="392"/>
            <ac:spMk id="4" creationId="{CC5E7520-0244-F54B-BD1F-CC0BA939A4EF}"/>
          </ac:spMkLst>
        </pc:spChg>
        <pc:spChg chg="mod ord">
          <ac:chgData name="Denesha Brar" userId="eebd7ef3-d212-4976-b935-4eff3da16eee" providerId="ADAL" clId="{058DB526-2319-4A45-89D2-F9B9638646E6}" dt="2023-01-16T15:30:51.960" v="510" actId="700"/>
          <ac:spMkLst>
            <pc:docMk/>
            <pc:sldMk cId="950729295" sldId="392"/>
            <ac:spMk id="5" creationId="{59699037-B5A7-4213-80A7-17AC45757B66}"/>
          </ac:spMkLst>
        </pc:spChg>
        <pc:spChg chg="mod ord">
          <ac:chgData name="Denesha Brar" userId="eebd7ef3-d212-4976-b935-4eff3da16eee" providerId="ADAL" clId="{058DB526-2319-4A45-89D2-F9B9638646E6}" dt="2023-01-16T15:30:51.960" v="510" actId="700"/>
          <ac:spMkLst>
            <pc:docMk/>
            <pc:sldMk cId="950729295" sldId="392"/>
            <ac:spMk id="6" creationId="{C99C37E8-A77D-7C47-A535-0D6615E95EFF}"/>
          </ac:spMkLst>
        </pc:spChg>
        <pc:spChg chg="mod ord">
          <ac:chgData name="Denesha Brar" userId="eebd7ef3-d212-4976-b935-4eff3da16eee" providerId="ADAL" clId="{058DB526-2319-4A45-89D2-F9B9638646E6}" dt="2023-01-16T15:30:51.960" v="510" actId="700"/>
          <ac:spMkLst>
            <pc:docMk/>
            <pc:sldMk cId="950729295" sldId="392"/>
            <ac:spMk id="7" creationId="{EAB6A266-D924-8C4C-856C-884658D9D2E9}"/>
          </ac:spMkLst>
        </pc:spChg>
      </pc:sldChg>
      <pc:sldChg chg="modSp mod chgLayout">
        <pc:chgData name="Denesha Brar" userId="eebd7ef3-d212-4976-b935-4eff3da16eee" providerId="ADAL" clId="{058DB526-2319-4A45-89D2-F9B9638646E6}" dt="2023-01-16T15:33:17.733" v="688" actId="700"/>
        <pc:sldMkLst>
          <pc:docMk/>
          <pc:sldMk cId="4043841136" sldId="393"/>
        </pc:sldMkLst>
        <pc:spChg chg="mod ord">
          <ac:chgData name="Denesha Brar" userId="eebd7ef3-d212-4976-b935-4eff3da16eee" providerId="ADAL" clId="{058DB526-2319-4A45-89D2-F9B9638646E6}" dt="2023-01-16T15:33:17.733" v="688" actId="700"/>
          <ac:spMkLst>
            <pc:docMk/>
            <pc:sldMk cId="4043841136" sldId="393"/>
            <ac:spMk id="2" creationId="{A4FE80A1-6AE5-4B25-9D5A-8382352E0CA3}"/>
          </ac:spMkLst>
        </pc:spChg>
        <pc:spChg chg="mod ord">
          <ac:chgData name="Denesha Brar" userId="eebd7ef3-d212-4976-b935-4eff3da16eee" providerId="ADAL" clId="{058DB526-2319-4A45-89D2-F9B9638646E6}" dt="2023-01-16T15:33:17.733" v="688" actId="700"/>
          <ac:spMkLst>
            <pc:docMk/>
            <pc:sldMk cId="4043841136" sldId="393"/>
            <ac:spMk id="3" creationId="{53D4034B-716B-4D69-9A29-1CD008C0F574}"/>
          </ac:spMkLst>
        </pc:spChg>
        <pc:spChg chg="mod ord">
          <ac:chgData name="Denesha Brar" userId="eebd7ef3-d212-4976-b935-4eff3da16eee" providerId="ADAL" clId="{058DB526-2319-4A45-89D2-F9B9638646E6}" dt="2023-01-16T15:33:17.733" v="688" actId="700"/>
          <ac:spMkLst>
            <pc:docMk/>
            <pc:sldMk cId="4043841136" sldId="393"/>
            <ac:spMk id="5" creationId="{BC96176A-14DA-4287-AE9B-0B2C1F436B01}"/>
          </ac:spMkLst>
        </pc:spChg>
        <pc:spChg chg="mod ord">
          <ac:chgData name="Denesha Brar" userId="eebd7ef3-d212-4976-b935-4eff3da16eee" providerId="ADAL" clId="{058DB526-2319-4A45-89D2-F9B9638646E6}" dt="2023-01-16T15:33:17.733" v="688" actId="700"/>
          <ac:spMkLst>
            <pc:docMk/>
            <pc:sldMk cId="4043841136" sldId="393"/>
            <ac:spMk id="8" creationId="{B3D2D105-4141-4F1E-A03F-CCCA0E76AC30}"/>
          </ac:spMkLst>
        </pc:spChg>
      </pc:sldChg>
    </pc:docChg>
  </pc:docChgLst>
  <pc:docChgLst>
    <pc:chgData name="Layla" userId="a7cd20ea-b776-42c5-b2ff-e92f63bd4dd8" providerId="ADAL" clId="{1F528ACE-9B27-4BA1-BF1F-BFA7D526DD7A}"/>
    <pc:docChg chg="custSel modSld">
      <pc:chgData name="Layla" userId="a7cd20ea-b776-42c5-b2ff-e92f63bd4dd8" providerId="ADAL" clId="{1F528ACE-9B27-4BA1-BF1F-BFA7D526DD7A}" dt="2023-03-20T16:00:03.773" v="344" actId="20577"/>
      <pc:docMkLst>
        <pc:docMk/>
      </pc:docMkLst>
      <pc:sldChg chg="delSp modSp mod addCm">
        <pc:chgData name="Layla" userId="a7cd20ea-b776-42c5-b2ff-e92f63bd4dd8" providerId="ADAL" clId="{1F528ACE-9B27-4BA1-BF1F-BFA7D526DD7A}" dt="2023-03-20T15:55:42.791" v="152"/>
        <pc:sldMkLst>
          <pc:docMk/>
          <pc:sldMk cId="3854322297" sldId="309"/>
        </pc:sldMkLst>
        <pc:spChg chg="del mod">
          <ac:chgData name="Layla" userId="a7cd20ea-b776-42c5-b2ff-e92f63bd4dd8" providerId="ADAL" clId="{1F528ACE-9B27-4BA1-BF1F-BFA7D526DD7A}" dt="2023-03-20T15:54:51.135" v="151" actId="478"/>
          <ac:spMkLst>
            <pc:docMk/>
            <pc:sldMk cId="3854322297" sldId="309"/>
            <ac:spMk id="10" creationId="{57928667-2437-4C27-9A2B-A72F65331C84}"/>
          </ac:spMkLst>
        </pc:spChg>
        <pc:spChg chg="mod">
          <ac:chgData name="Layla" userId="a7cd20ea-b776-42c5-b2ff-e92f63bd4dd8" providerId="ADAL" clId="{1F528ACE-9B27-4BA1-BF1F-BFA7D526DD7A}" dt="2023-03-20T15:52:06.646" v="16" actId="1076"/>
          <ac:spMkLst>
            <pc:docMk/>
            <pc:sldMk cId="3854322297" sldId="309"/>
            <ac:spMk id="16" creationId="{69C67E23-EAA0-42F1-8F53-7A214F6026C9}"/>
          </ac:spMkLst>
        </pc:spChg>
        <pc:spChg chg="mod">
          <ac:chgData name="Layla" userId="a7cd20ea-b776-42c5-b2ff-e92f63bd4dd8" providerId="ADAL" clId="{1F528ACE-9B27-4BA1-BF1F-BFA7D526DD7A}" dt="2023-03-20T15:52:06.646" v="16" actId="1076"/>
          <ac:spMkLst>
            <pc:docMk/>
            <pc:sldMk cId="3854322297" sldId="309"/>
            <ac:spMk id="17" creationId="{D372BAF6-62DF-444C-BDBC-CB09BE723641}"/>
          </ac:spMkLst>
        </pc:spChg>
        <pc:picChg chg="mod">
          <ac:chgData name="Layla" userId="a7cd20ea-b776-42c5-b2ff-e92f63bd4dd8" providerId="ADAL" clId="{1F528ACE-9B27-4BA1-BF1F-BFA7D526DD7A}" dt="2023-03-20T15:52:06.646" v="16" actId="1076"/>
          <ac:picMkLst>
            <pc:docMk/>
            <pc:sldMk cId="3854322297" sldId="309"/>
            <ac:picMk id="1026" creationId="{2D4A8F83-A12D-4906-B813-41FF61F91172}"/>
          </ac:picMkLst>
        </pc:picChg>
        <pc:picChg chg="del">
          <ac:chgData name="Layla" userId="a7cd20ea-b776-42c5-b2ff-e92f63bd4dd8" providerId="ADAL" clId="{1F528ACE-9B27-4BA1-BF1F-BFA7D526DD7A}" dt="2023-03-20T15:51:15.074" v="0" actId="478"/>
          <ac:picMkLst>
            <pc:docMk/>
            <pc:sldMk cId="3854322297" sldId="309"/>
            <ac:picMk id="1028" creationId="{82DBD604-DD8F-4EF2-A44C-61E856165910}"/>
          </ac:picMkLst>
        </pc:picChg>
        <pc:picChg chg="mod">
          <ac:chgData name="Layla" userId="a7cd20ea-b776-42c5-b2ff-e92f63bd4dd8" providerId="ADAL" clId="{1F528ACE-9B27-4BA1-BF1F-BFA7D526DD7A}" dt="2023-03-20T15:52:06.646" v="16" actId="1076"/>
          <ac:picMkLst>
            <pc:docMk/>
            <pc:sldMk cId="3854322297" sldId="309"/>
            <ac:picMk id="1030" creationId="{78D1E3EB-B8BF-4831-817A-FC6DFC49154E}"/>
          </ac:picMkLst>
        </pc:picChg>
      </pc:sldChg>
      <pc:sldChg chg="delCm modCm">
        <pc:chgData name="Layla" userId="a7cd20ea-b776-42c5-b2ff-e92f63bd4dd8" providerId="ADAL" clId="{1F528ACE-9B27-4BA1-BF1F-BFA7D526DD7A}" dt="2023-03-20T15:56:33.694" v="156"/>
        <pc:sldMkLst>
          <pc:docMk/>
          <pc:sldMk cId="141769859" sldId="377"/>
        </pc:sldMkLst>
      </pc:sldChg>
      <pc:sldChg chg="delCm">
        <pc:chgData name="Layla" userId="a7cd20ea-b776-42c5-b2ff-e92f63bd4dd8" providerId="ADAL" clId="{1F528ACE-9B27-4BA1-BF1F-BFA7D526DD7A}" dt="2023-03-20T15:56:40.427" v="157"/>
        <pc:sldMkLst>
          <pc:docMk/>
          <pc:sldMk cId="3474214156" sldId="387"/>
        </pc:sldMkLst>
      </pc:sldChg>
      <pc:sldChg chg="delCm">
        <pc:chgData name="Layla" userId="a7cd20ea-b776-42c5-b2ff-e92f63bd4dd8" providerId="ADAL" clId="{1F528ACE-9B27-4BA1-BF1F-BFA7D526DD7A}" dt="2023-03-20T15:56:07.350" v="154"/>
        <pc:sldMkLst>
          <pc:docMk/>
          <pc:sldMk cId="4043841136" sldId="393"/>
        </pc:sldMkLst>
      </pc:sldChg>
      <pc:sldChg chg="modSp mod">
        <pc:chgData name="Layla" userId="a7cd20ea-b776-42c5-b2ff-e92f63bd4dd8" providerId="ADAL" clId="{1F528ACE-9B27-4BA1-BF1F-BFA7D526DD7A}" dt="2023-03-20T16:00:03.773" v="344" actId="20577"/>
        <pc:sldMkLst>
          <pc:docMk/>
          <pc:sldMk cId="241886118" sldId="397"/>
        </pc:sldMkLst>
        <pc:spChg chg="mod">
          <ac:chgData name="Layla" userId="a7cd20ea-b776-42c5-b2ff-e92f63bd4dd8" providerId="ADAL" clId="{1F528ACE-9B27-4BA1-BF1F-BFA7D526DD7A}" dt="2023-03-20T16:00:03.773" v="344" actId="20577"/>
          <ac:spMkLst>
            <pc:docMk/>
            <pc:sldMk cId="241886118" sldId="397"/>
            <ac:spMk id="3" creationId="{53D4034B-716B-4D69-9A29-1CD008C0F574}"/>
          </ac:spMkLst>
        </pc:spChg>
      </pc:sldChg>
      <pc:sldChg chg="delCm">
        <pc:chgData name="Layla" userId="a7cd20ea-b776-42c5-b2ff-e92f63bd4dd8" providerId="ADAL" clId="{1F528ACE-9B27-4BA1-BF1F-BFA7D526DD7A}" dt="2023-03-20T15:57:04.077" v="158"/>
        <pc:sldMkLst>
          <pc:docMk/>
          <pc:sldMk cId="3926025517" sldId="399"/>
        </pc:sldMkLst>
      </pc:sldChg>
    </pc:docChg>
  </pc:docChgLst>
  <pc:docChgLst>
    <pc:chgData name="Lydia Rollinson" userId="S::l.rollinson@wellcome.ac.uk::87da48a9-2079-4068-89bb-8bb77b1218bc" providerId="AD" clId="Web-{82CC91FE-8ADF-276D-5CA3-121F8CD6BE56}"/>
    <pc:docChg chg="mod addSld delSld modSld sldOrd">
      <pc:chgData name="Lydia Rollinson" userId="S::l.rollinson@wellcome.ac.uk::87da48a9-2079-4068-89bb-8bb77b1218bc" providerId="AD" clId="Web-{82CC91FE-8ADF-276D-5CA3-121F8CD6BE56}" dt="2022-12-13T12:58:04.191" v="1267" actId="20577"/>
      <pc:docMkLst>
        <pc:docMk/>
      </pc:docMkLst>
      <pc:sldChg chg="modSp">
        <pc:chgData name="Lydia Rollinson" userId="S::l.rollinson@wellcome.ac.uk::87da48a9-2079-4068-89bb-8bb77b1218bc" providerId="AD" clId="Web-{82CC91FE-8ADF-276D-5CA3-121F8CD6BE56}" dt="2022-12-13T10:27:48.391" v="3" actId="20577"/>
        <pc:sldMkLst>
          <pc:docMk/>
          <pc:sldMk cId="3854322297" sldId="309"/>
        </pc:sldMkLst>
        <pc:spChg chg="mod">
          <ac:chgData name="Lydia Rollinson" userId="S::l.rollinson@wellcome.ac.uk::87da48a9-2079-4068-89bb-8bb77b1218bc" providerId="AD" clId="Web-{82CC91FE-8ADF-276D-5CA3-121F8CD6BE56}" dt="2022-12-13T10:27:48.391" v="3" actId="20577"/>
          <ac:spMkLst>
            <pc:docMk/>
            <pc:sldMk cId="3854322297" sldId="309"/>
            <ac:spMk id="7" creationId="{EAB6A266-D924-8C4C-856C-884658D9D2E9}"/>
          </ac:spMkLst>
        </pc:spChg>
      </pc:sldChg>
      <pc:sldChg chg="modSp del ord">
        <pc:chgData name="Lydia Rollinson" userId="S::l.rollinson@wellcome.ac.uk::87da48a9-2079-4068-89bb-8bb77b1218bc" providerId="AD" clId="Web-{82CC91FE-8ADF-276D-5CA3-121F8CD6BE56}" dt="2022-12-13T12:56:55.859" v="1255"/>
        <pc:sldMkLst>
          <pc:docMk/>
          <pc:sldMk cId="1393461455" sldId="310"/>
        </pc:sldMkLst>
        <pc:spChg chg="mod">
          <ac:chgData name="Lydia Rollinson" userId="S::l.rollinson@wellcome.ac.uk::87da48a9-2079-4068-89bb-8bb77b1218bc" providerId="AD" clId="Web-{82CC91FE-8ADF-276D-5CA3-121F8CD6BE56}" dt="2022-12-13T10:48:09.540" v="131" actId="20577"/>
          <ac:spMkLst>
            <pc:docMk/>
            <pc:sldMk cId="1393461455" sldId="310"/>
            <ac:spMk id="6" creationId="{C99C37E8-A77D-7C47-A535-0D6615E95EFF}"/>
          </ac:spMkLst>
        </pc:spChg>
        <pc:spChg chg="mod">
          <ac:chgData name="Lydia Rollinson" userId="S::l.rollinson@wellcome.ac.uk::87da48a9-2079-4068-89bb-8bb77b1218bc" providerId="AD" clId="Web-{82CC91FE-8ADF-276D-5CA3-121F8CD6BE56}" dt="2022-12-13T10:45:37.671" v="120" actId="1076"/>
          <ac:spMkLst>
            <pc:docMk/>
            <pc:sldMk cId="1393461455" sldId="310"/>
            <ac:spMk id="7" creationId="{EAB6A266-D924-8C4C-856C-884658D9D2E9}"/>
          </ac:spMkLst>
        </pc:spChg>
      </pc:sldChg>
      <pc:sldChg chg="modSp ord">
        <pc:chgData name="Lydia Rollinson" userId="S::l.rollinson@wellcome.ac.uk::87da48a9-2079-4068-89bb-8bb77b1218bc" providerId="AD" clId="Web-{82CC91FE-8ADF-276D-5CA3-121F8CD6BE56}" dt="2022-12-13T12:52:03.201" v="1087" actId="20577"/>
        <pc:sldMkLst>
          <pc:docMk/>
          <pc:sldMk cId="2125968821" sldId="318"/>
        </pc:sldMkLst>
        <pc:spChg chg="mod">
          <ac:chgData name="Lydia Rollinson" userId="S::l.rollinson@wellcome.ac.uk::87da48a9-2079-4068-89bb-8bb77b1218bc" providerId="AD" clId="Web-{82CC91FE-8ADF-276D-5CA3-121F8CD6BE56}" dt="2022-12-13T12:52:03.201" v="1087" actId="20577"/>
          <ac:spMkLst>
            <pc:docMk/>
            <pc:sldMk cId="2125968821" sldId="318"/>
            <ac:spMk id="2" creationId="{731C17DF-77BB-4515-BED7-1F80E0843EF9}"/>
          </ac:spMkLst>
        </pc:spChg>
      </pc:sldChg>
      <pc:sldChg chg="modSp">
        <pc:chgData name="Lydia Rollinson" userId="S::l.rollinson@wellcome.ac.uk::87da48a9-2079-4068-89bb-8bb77b1218bc" providerId="AD" clId="Web-{82CC91FE-8ADF-276D-5CA3-121F8CD6BE56}" dt="2022-12-13T12:51:10.448" v="1076" actId="20577"/>
        <pc:sldMkLst>
          <pc:docMk/>
          <pc:sldMk cId="2551167413" sldId="330"/>
        </pc:sldMkLst>
        <pc:spChg chg="mod">
          <ac:chgData name="Lydia Rollinson" userId="S::l.rollinson@wellcome.ac.uk::87da48a9-2079-4068-89bb-8bb77b1218bc" providerId="AD" clId="Web-{82CC91FE-8ADF-276D-5CA3-121F8CD6BE56}" dt="2022-12-13T12:51:10.448" v="1076" actId="20577"/>
          <ac:spMkLst>
            <pc:docMk/>
            <pc:sldMk cId="2551167413" sldId="330"/>
            <ac:spMk id="2" creationId="{B33C4EE9-C442-480E-B70A-8C17D646AFF4}"/>
          </ac:spMkLst>
        </pc:spChg>
      </pc:sldChg>
      <pc:sldChg chg="modSp">
        <pc:chgData name="Lydia Rollinson" userId="S::l.rollinson@wellcome.ac.uk::87da48a9-2079-4068-89bb-8bb77b1218bc" providerId="AD" clId="Web-{82CC91FE-8ADF-276D-5CA3-121F8CD6BE56}" dt="2022-12-13T12:56:17.794" v="1250" actId="20577"/>
        <pc:sldMkLst>
          <pc:docMk/>
          <pc:sldMk cId="2208957610" sldId="334"/>
        </pc:sldMkLst>
        <pc:spChg chg="mod">
          <ac:chgData name="Lydia Rollinson" userId="S::l.rollinson@wellcome.ac.uk::87da48a9-2079-4068-89bb-8bb77b1218bc" providerId="AD" clId="Web-{82CC91FE-8ADF-276D-5CA3-121F8CD6BE56}" dt="2022-12-13T12:52:37.750" v="1100" actId="20577"/>
          <ac:spMkLst>
            <pc:docMk/>
            <pc:sldMk cId="2208957610" sldId="334"/>
            <ac:spMk id="6" creationId="{C99C37E8-A77D-7C47-A535-0D6615E95EFF}"/>
          </ac:spMkLst>
        </pc:spChg>
        <pc:spChg chg="mod">
          <ac:chgData name="Lydia Rollinson" userId="S::l.rollinson@wellcome.ac.uk::87da48a9-2079-4068-89bb-8bb77b1218bc" providerId="AD" clId="Web-{82CC91FE-8ADF-276D-5CA3-121F8CD6BE56}" dt="2022-12-13T12:56:17.794" v="1250" actId="20577"/>
          <ac:spMkLst>
            <pc:docMk/>
            <pc:sldMk cId="2208957610" sldId="334"/>
            <ac:spMk id="7" creationId="{EAB6A266-D924-8C4C-856C-884658D9D2E9}"/>
          </ac:spMkLst>
        </pc:spChg>
      </pc:sldChg>
      <pc:sldChg chg="modSp">
        <pc:chgData name="Lydia Rollinson" userId="S::l.rollinson@wellcome.ac.uk::87da48a9-2079-4068-89bb-8bb77b1218bc" providerId="AD" clId="Web-{82CC91FE-8ADF-276D-5CA3-121F8CD6BE56}" dt="2022-12-13T12:51:28.387" v="1078" actId="20577"/>
        <pc:sldMkLst>
          <pc:docMk/>
          <pc:sldMk cId="3088965140" sldId="339"/>
        </pc:sldMkLst>
        <pc:spChg chg="mod">
          <ac:chgData name="Lydia Rollinson" userId="S::l.rollinson@wellcome.ac.uk::87da48a9-2079-4068-89bb-8bb77b1218bc" providerId="AD" clId="Web-{82CC91FE-8ADF-276D-5CA3-121F8CD6BE56}" dt="2022-12-13T12:51:28.387" v="1078" actId="20577"/>
          <ac:spMkLst>
            <pc:docMk/>
            <pc:sldMk cId="3088965140" sldId="339"/>
            <ac:spMk id="2" creationId="{7EBCDA90-E6B6-47FF-FCF5-7D1C8C0BB5A8}"/>
          </ac:spMkLst>
        </pc:spChg>
      </pc:sldChg>
      <pc:sldChg chg="modSp">
        <pc:chgData name="Lydia Rollinson" userId="S::l.rollinson@wellcome.ac.uk::87da48a9-2079-4068-89bb-8bb77b1218bc" providerId="AD" clId="Web-{82CC91FE-8ADF-276D-5CA3-121F8CD6BE56}" dt="2022-12-13T10:48:31.933" v="138" actId="20577"/>
        <pc:sldMkLst>
          <pc:docMk/>
          <pc:sldMk cId="1619509933" sldId="340"/>
        </pc:sldMkLst>
        <pc:spChg chg="mod">
          <ac:chgData name="Lydia Rollinson" userId="S::l.rollinson@wellcome.ac.uk::87da48a9-2079-4068-89bb-8bb77b1218bc" providerId="AD" clId="Web-{82CC91FE-8ADF-276D-5CA3-121F8CD6BE56}" dt="2022-12-13T10:48:31.933" v="138" actId="20577"/>
          <ac:spMkLst>
            <pc:docMk/>
            <pc:sldMk cId="1619509933" sldId="340"/>
            <ac:spMk id="6" creationId="{C99C37E8-A77D-7C47-A535-0D6615E95EFF}"/>
          </ac:spMkLst>
        </pc:spChg>
      </pc:sldChg>
      <pc:sldChg chg="modSp ord">
        <pc:chgData name="Lydia Rollinson" userId="S::l.rollinson@wellcome.ac.uk::87da48a9-2079-4068-89bb-8bb77b1218bc" providerId="AD" clId="Web-{82CC91FE-8ADF-276D-5CA3-121F8CD6BE56}" dt="2022-12-13T12:58:04.191" v="1267" actId="20577"/>
        <pc:sldMkLst>
          <pc:docMk/>
          <pc:sldMk cId="4046544254" sldId="342"/>
        </pc:sldMkLst>
        <pc:spChg chg="mod">
          <ac:chgData name="Lydia Rollinson" userId="S::l.rollinson@wellcome.ac.uk::87da48a9-2079-4068-89bb-8bb77b1218bc" providerId="AD" clId="Web-{82CC91FE-8ADF-276D-5CA3-121F8CD6BE56}" dt="2022-12-13T12:58:04.191" v="1267" actId="20577"/>
          <ac:spMkLst>
            <pc:docMk/>
            <pc:sldMk cId="4046544254" sldId="342"/>
            <ac:spMk id="2" creationId="{023E6EA9-B589-4A2D-BFD5-A77AF5AD980C}"/>
          </ac:spMkLst>
        </pc:spChg>
      </pc:sldChg>
      <pc:sldChg chg="modSp addCm">
        <pc:chgData name="Lydia Rollinson" userId="S::l.rollinson@wellcome.ac.uk::87da48a9-2079-4068-89bb-8bb77b1218bc" providerId="AD" clId="Web-{82CC91FE-8ADF-276D-5CA3-121F8CD6BE56}" dt="2022-12-13T12:50:30.430" v="1069" actId="20577"/>
        <pc:sldMkLst>
          <pc:docMk/>
          <pc:sldMk cId="1590983624" sldId="343"/>
        </pc:sldMkLst>
        <pc:spChg chg="mod">
          <ac:chgData name="Lydia Rollinson" userId="S::l.rollinson@wellcome.ac.uk::87da48a9-2079-4068-89bb-8bb77b1218bc" providerId="AD" clId="Web-{82CC91FE-8ADF-276D-5CA3-121F8CD6BE56}" dt="2022-12-13T12:50:30.430" v="1069" actId="20577"/>
          <ac:spMkLst>
            <pc:docMk/>
            <pc:sldMk cId="1590983624" sldId="343"/>
            <ac:spMk id="6" creationId="{C99C37E8-A77D-7C47-A535-0D6615E95EFF}"/>
          </ac:spMkLst>
        </pc:spChg>
      </pc:sldChg>
      <pc:sldChg chg="modSp">
        <pc:chgData name="Lydia Rollinson" userId="S::l.rollinson@wellcome.ac.uk::87da48a9-2079-4068-89bb-8bb77b1218bc" providerId="AD" clId="Web-{82CC91FE-8ADF-276D-5CA3-121F8CD6BE56}" dt="2022-12-13T10:44:02.179" v="98" actId="20577"/>
        <pc:sldMkLst>
          <pc:docMk/>
          <pc:sldMk cId="1109387206" sldId="356"/>
        </pc:sldMkLst>
        <pc:spChg chg="mod">
          <ac:chgData name="Lydia Rollinson" userId="S::l.rollinson@wellcome.ac.uk::87da48a9-2079-4068-89bb-8bb77b1218bc" providerId="AD" clId="Web-{82CC91FE-8ADF-276D-5CA3-121F8CD6BE56}" dt="2022-12-13T10:44:02.179" v="98" actId="20577"/>
          <ac:spMkLst>
            <pc:docMk/>
            <pc:sldMk cId="1109387206" sldId="356"/>
            <ac:spMk id="5" creationId="{24878002-3E26-4245-A531-93391C1F46CA}"/>
          </ac:spMkLst>
        </pc:spChg>
      </pc:sldChg>
      <pc:sldChg chg="modSp del">
        <pc:chgData name="Lydia Rollinson" userId="S::l.rollinson@wellcome.ac.uk::87da48a9-2079-4068-89bb-8bb77b1218bc" providerId="AD" clId="Web-{82CC91FE-8ADF-276D-5CA3-121F8CD6BE56}" dt="2022-12-13T11:45:00.541" v="454"/>
        <pc:sldMkLst>
          <pc:docMk/>
          <pc:sldMk cId="1263879171" sldId="357"/>
        </pc:sldMkLst>
        <pc:spChg chg="mod">
          <ac:chgData name="Lydia Rollinson" userId="S::l.rollinson@wellcome.ac.uk::87da48a9-2079-4068-89bb-8bb77b1218bc" providerId="AD" clId="Web-{82CC91FE-8ADF-276D-5CA3-121F8CD6BE56}" dt="2022-12-13T11:37:11.869" v="272" actId="20577"/>
          <ac:spMkLst>
            <pc:docMk/>
            <pc:sldMk cId="1263879171" sldId="357"/>
            <ac:spMk id="6" creationId="{C99C37E8-A77D-7C47-A535-0D6615E95EFF}"/>
          </ac:spMkLst>
        </pc:spChg>
        <pc:spChg chg="mod">
          <ac:chgData name="Lydia Rollinson" userId="S::l.rollinson@wellcome.ac.uk::87da48a9-2079-4068-89bb-8bb77b1218bc" providerId="AD" clId="Web-{82CC91FE-8ADF-276D-5CA3-121F8CD6BE56}" dt="2022-12-13T11:37:13.947" v="273" actId="20577"/>
          <ac:spMkLst>
            <pc:docMk/>
            <pc:sldMk cId="1263879171" sldId="357"/>
            <ac:spMk id="7" creationId="{EAB6A266-D924-8C4C-856C-884658D9D2E9}"/>
          </ac:spMkLst>
        </pc:spChg>
      </pc:sldChg>
      <pc:sldChg chg="del">
        <pc:chgData name="Lydia Rollinson" userId="S::l.rollinson@wellcome.ac.uk::87da48a9-2079-4068-89bb-8bb77b1218bc" providerId="AD" clId="Web-{82CC91FE-8ADF-276D-5CA3-121F8CD6BE56}" dt="2022-12-13T12:47:03.168" v="946"/>
        <pc:sldMkLst>
          <pc:docMk/>
          <pc:sldMk cId="1207056293" sldId="358"/>
        </pc:sldMkLst>
      </pc:sldChg>
      <pc:sldChg chg="modSp ord">
        <pc:chgData name="Lydia Rollinson" userId="S::l.rollinson@wellcome.ac.uk::87da48a9-2079-4068-89bb-8bb77b1218bc" providerId="AD" clId="Web-{82CC91FE-8ADF-276D-5CA3-121F8CD6BE56}" dt="2022-12-13T12:47:19.810" v="947"/>
        <pc:sldMkLst>
          <pc:docMk/>
          <pc:sldMk cId="3431890011" sldId="359"/>
        </pc:sldMkLst>
        <pc:spChg chg="mod">
          <ac:chgData name="Lydia Rollinson" userId="S::l.rollinson@wellcome.ac.uk::87da48a9-2079-4068-89bb-8bb77b1218bc" providerId="AD" clId="Web-{82CC91FE-8ADF-276D-5CA3-121F8CD6BE56}" dt="2022-12-13T12:47:00.871" v="945" actId="20577"/>
          <ac:spMkLst>
            <pc:docMk/>
            <pc:sldMk cId="3431890011" sldId="359"/>
            <ac:spMk id="6" creationId="{C99C37E8-A77D-7C47-A535-0D6615E95EFF}"/>
          </ac:spMkLst>
        </pc:spChg>
      </pc:sldChg>
      <pc:sldChg chg="modSp">
        <pc:chgData name="Lydia Rollinson" userId="S::l.rollinson@wellcome.ac.uk::87da48a9-2079-4068-89bb-8bb77b1218bc" providerId="AD" clId="Web-{82CC91FE-8ADF-276D-5CA3-121F8CD6BE56}" dt="2022-12-13T12:10:16.492" v="474" actId="20577"/>
        <pc:sldMkLst>
          <pc:docMk/>
          <pc:sldMk cId="3870606838" sldId="360"/>
        </pc:sldMkLst>
        <pc:spChg chg="mod">
          <ac:chgData name="Lydia Rollinson" userId="S::l.rollinson@wellcome.ac.uk::87da48a9-2079-4068-89bb-8bb77b1218bc" providerId="AD" clId="Web-{82CC91FE-8ADF-276D-5CA3-121F8CD6BE56}" dt="2022-12-13T12:10:16.492" v="474" actId="20577"/>
          <ac:spMkLst>
            <pc:docMk/>
            <pc:sldMk cId="3870606838" sldId="360"/>
            <ac:spMk id="7" creationId="{EAB6A266-D924-8C4C-856C-884658D9D2E9}"/>
          </ac:spMkLst>
        </pc:spChg>
      </pc:sldChg>
      <pc:sldChg chg="modSp">
        <pc:chgData name="Lydia Rollinson" userId="S::l.rollinson@wellcome.ac.uk::87da48a9-2079-4068-89bb-8bb77b1218bc" providerId="AD" clId="Web-{82CC91FE-8ADF-276D-5CA3-121F8CD6BE56}" dt="2022-12-13T12:12:51.423" v="498" actId="20577"/>
        <pc:sldMkLst>
          <pc:docMk/>
          <pc:sldMk cId="4291306245" sldId="361"/>
        </pc:sldMkLst>
        <pc:spChg chg="mod">
          <ac:chgData name="Lydia Rollinson" userId="S::l.rollinson@wellcome.ac.uk::87da48a9-2079-4068-89bb-8bb77b1218bc" providerId="AD" clId="Web-{82CC91FE-8ADF-276D-5CA3-121F8CD6BE56}" dt="2022-12-13T12:11:34.731" v="492" actId="20577"/>
          <ac:spMkLst>
            <pc:docMk/>
            <pc:sldMk cId="4291306245" sldId="361"/>
            <ac:spMk id="6" creationId="{C99C37E8-A77D-7C47-A535-0D6615E95EFF}"/>
          </ac:spMkLst>
        </pc:spChg>
        <pc:spChg chg="mod">
          <ac:chgData name="Lydia Rollinson" userId="S::l.rollinson@wellcome.ac.uk::87da48a9-2079-4068-89bb-8bb77b1218bc" providerId="AD" clId="Web-{82CC91FE-8ADF-276D-5CA3-121F8CD6BE56}" dt="2022-12-13T12:12:51.423" v="498" actId="20577"/>
          <ac:spMkLst>
            <pc:docMk/>
            <pc:sldMk cId="4291306245" sldId="361"/>
            <ac:spMk id="7" creationId="{EAB6A266-D924-8C4C-856C-884658D9D2E9}"/>
          </ac:spMkLst>
        </pc:spChg>
      </pc:sldChg>
      <pc:sldChg chg="ord">
        <pc:chgData name="Lydia Rollinson" userId="S::l.rollinson@wellcome.ac.uk::87da48a9-2079-4068-89bb-8bb77b1218bc" providerId="AD" clId="Web-{82CC91FE-8ADF-276D-5CA3-121F8CD6BE56}" dt="2022-12-13T12:57:11.954" v="1258"/>
        <pc:sldMkLst>
          <pc:docMk/>
          <pc:sldMk cId="341051301" sldId="362"/>
        </pc:sldMkLst>
      </pc:sldChg>
      <pc:sldChg chg="modSp">
        <pc:chgData name="Lydia Rollinson" userId="S::l.rollinson@wellcome.ac.uk::87da48a9-2079-4068-89bb-8bb77b1218bc" providerId="AD" clId="Web-{82CC91FE-8ADF-276D-5CA3-121F8CD6BE56}" dt="2022-12-13T12:44:39.613" v="928" actId="20577"/>
        <pc:sldMkLst>
          <pc:docMk/>
          <pc:sldMk cId="3675795467" sldId="364"/>
        </pc:sldMkLst>
        <pc:spChg chg="mod">
          <ac:chgData name="Lydia Rollinson" userId="S::l.rollinson@wellcome.ac.uk::87da48a9-2079-4068-89bb-8bb77b1218bc" providerId="AD" clId="Web-{82CC91FE-8ADF-276D-5CA3-121F8CD6BE56}" dt="2022-12-13T12:44:39.613" v="928" actId="20577"/>
          <ac:spMkLst>
            <pc:docMk/>
            <pc:sldMk cId="3675795467" sldId="364"/>
            <ac:spMk id="7" creationId="{EAB6A266-D924-8C4C-856C-884658D9D2E9}"/>
          </ac:spMkLst>
        </pc:spChg>
      </pc:sldChg>
      <pc:sldChg chg="modSp add replId">
        <pc:chgData name="Lydia Rollinson" userId="S::l.rollinson@wellcome.ac.uk::87da48a9-2079-4068-89bb-8bb77b1218bc" providerId="AD" clId="Web-{82CC91FE-8ADF-276D-5CA3-121F8CD6BE56}" dt="2022-12-13T12:57:44.252" v="1259" actId="20577"/>
        <pc:sldMkLst>
          <pc:docMk/>
          <pc:sldMk cId="1562831018" sldId="365"/>
        </pc:sldMkLst>
        <pc:spChg chg="mod">
          <ac:chgData name="Lydia Rollinson" userId="S::l.rollinson@wellcome.ac.uk::87da48a9-2079-4068-89bb-8bb77b1218bc" providerId="AD" clId="Web-{82CC91FE-8ADF-276D-5CA3-121F8CD6BE56}" dt="2022-12-13T12:57:44.252" v="1259" actId="20577"/>
          <ac:spMkLst>
            <pc:docMk/>
            <pc:sldMk cId="1562831018" sldId="365"/>
            <ac:spMk id="2" creationId="{023E6EA9-B589-4A2D-BFD5-A77AF5AD980C}"/>
          </ac:spMkLst>
        </pc:spChg>
      </pc:sldChg>
      <pc:sldChg chg="modSp add del replId">
        <pc:chgData name="Lydia Rollinson" userId="S::l.rollinson@wellcome.ac.uk::87da48a9-2079-4068-89bb-8bb77b1218bc" providerId="AD" clId="Web-{82CC91FE-8ADF-276D-5CA3-121F8CD6BE56}" dt="2022-12-13T10:45:04.152" v="119"/>
        <pc:sldMkLst>
          <pc:docMk/>
          <pc:sldMk cId="2588994473" sldId="366"/>
        </pc:sldMkLst>
        <pc:spChg chg="mod">
          <ac:chgData name="Lydia Rollinson" userId="S::l.rollinson@wellcome.ac.uk::87da48a9-2079-4068-89bb-8bb77b1218bc" providerId="AD" clId="Web-{82CC91FE-8ADF-276D-5CA3-121F8CD6BE56}" dt="2022-12-13T10:41:14.339" v="49" actId="20577"/>
          <ac:spMkLst>
            <pc:docMk/>
            <pc:sldMk cId="2588994473" sldId="366"/>
            <ac:spMk id="6" creationId="{C99C37E8-A77D-7C47-A535-0D6615E95EFF}"/>
          </ac:spMkLst>
        </pc:spChg>
        <pc:spChg chg="mod">
          <ac:chgData name="Lydia Rollinson" userId="S::l.rollinson@wellcome.ac.uk::87da48a9-2079-4068-89bb-8bb77b1218bc" providerId="AD" clId="Web-{82CC91FE-8ADF-276D-5CA3-121F8CD6BE56}" dt="2022-12-13T10:44:43.885" v="100" actId="20577"/>
          <ac:spMkLst>
            <pc:docMk/>
            <pc:sldMk cId="2588994473" sldId="366"/>
            <ac:spMk id="7" creationId="{EAB6A266-D924-8C4C-856C-884658D9D2E9}"/>
          </ac:spMkLst>
        </pc:spChg>
      </pc:sldChg>
      <pc:sldChg chg="modSp new">
        <pc:chgData name="Lydia Rollinson" userId="S::l.rollinson@wellcome.ac.uk::87da48a9-2079-4068-89bb-8bb77b1218bc" providerId="AD" clId="Web-{82CC91FE-8ADF-276D-5CA3-121F8CD6BE56}" dt="2022-12-13T10:45:01.574" v="118" actId="20577"/>
        <pc:sldMkLst>
          <pc:docMk/>
          <pc:sldMk cId="568742045" sldId="367"/>
        </pc:sldMkLst>
        <pc:spChg chg="mod">
          <ac:chgData name="Lydia Rollinson" userId="S::l.rollinson@wellcome.ac.uk::87da48a9-2079-4068-89bb-8bb77b1218bc" providerId="AD" clId="Web-{82CC91FE-8ADF-276D-5CA3-121F8CD6BE56}" dt="2022-12-13T10:45:01.574" v="118" actId="20577"/>
          <ac:spMkLst>
            <pc:docMk/>
            <pc:sldMk cId="568742045" sldId="367"/>
            <ac:spMk id="2" creationId="{4565A034-2709-775F-2922-F03B8D50D564}"/>
          </ac:spMkLst>
        </pc:spChg>
        <pc:spChg chg="mod">
          <ac:chgData name="Lydia Rollinson" userId="S::l.rollinson@wellcome.ac.uk::87da48a9-2079-4068-89bb-8bb77b1218bc" providerId="AD" clId="Web-{82CC91FE-8ADF-276D-5CA3-121F8CD6BE56}" dt="2022-12-13T10:44:54.027" v="102" actId="20577"/>
          <ac:spMkLst>
            <pc:docMk/>
            <pc:sldMk cId="568742045" sldId="367"/>
            <ac:spMk id="5" creationId="{75497CF9-4F8A-6905-3632-C1A3A7F6D692}"/>
          </ac:spMkLst>
        </pc:spChg>
      </pc:sldChg>
      <pc:sldChg chg="new del">
        <pc:chgData name="Lydia Rollinson" userId="S::l.rollinson@wellcome.ac.uk::87da48a9-2079-4068-89bb-8bb77b1218bc" providerId="AD" clId="Web-{82CC91FE-8ADF-276D-5CA3-121F8CD6BE56}" dt="2022-12-13T11:31:40.565" v="144"/>
        <pc:sldMkLst>
          <pc:docMk/>
          <pc:sldMk cId="3516111853" sldId="368"/>
        </pc:sldMkLst>
      </pc:sldChg>
      <pc:sldChg chg="modSp new del">
        <pc:chgData name="Lydia Rollinson" userId="S::l.rollinson@wellcome.ac.uk::87da48a9-2079-4068-89bb-8bb77b1218bc" providerId="AD" clId="Web-{82CC91FE-8ADF-276D-5CA3-121F8CD6BE56}" dt="2022-12-13T12:56:55.859" v="1254"/>
        <pc:sldMkLst>
          <pc:docMk/>
          <pc:sldMk cId="1780926554" sldId="369"/>
        </pc:sldMkLst>
        <pc:spChg chg="mod">
          <ac:chgData name="Lydia Rollinson" userId="S::l.rollinson@wellcome.ac.uk::87da48a9-2079-4068-89bb-8bb77b1218bc" providerId="AD" clId="Web-{82CC91FE-8ADF-276D-5CA3-121F8CD6BE56}" dt="2022-12-13T12:51:46.294" v="1081" actId="20577"/>
          <ac:spMkLst>
            <pc:docMk/>
            <pc:sldMk cId="1780926554" sldId="369"/>
            <ac:spMk id="2" creationId="{D67CD70E-161E-2A6E-CA7A-6E934E013754}"/>
          </ac:spMkLst>
        </pc:spChg>
        <pc:spChg chg="mod">
          <ac:chgData name="Lydia Rollinson" userId="S::l.rollinson@wellcome.ac.uk::87da48a9-2079-4068-89bb-8bb77b1218bc" providerId="AD" clId="Web-{82CC91FE-8ADF-276D-5CA3-121F8CD6BE56}" dt="2022-12-13T12:47:55.564" v="970" actId="20577"/>
          <ac:spMkLst>
            <pc:docMk/>
            <pc:sldMk cId="1780926554" sldId="369"/>
            <ac:spMk id="5" creationId="{BAA74558-DDA9-A867-97B3-4EA07DC5F7FA}"/>
          </ac:spMkLst>
        </pc:spChg>
      </pc:sldChg>
      <pc:sldChg chg="modSp add del replId">
        <pc:chgData name="Lydia Rollinson" userId="S::l.rollinson@wellcome.ac.uk::87da48a9-2079-4068-89bb-8bb77b1218bc" providerId="AD" clId="Web-{82CC91FE-8ADF-276D-5CA3-121F8CD6BE56}" dt="2022-12-13T11:38:25.718" v="294"/>
        <pc:sldMkLst>
          <pc:docMk/>
          <pc:sldMk cId="3881664581" sldId="370"/>
        </pc:sldMkLst>
        <pc:spChg chg="mod">
          <ac:chgData name="Lydia Rollinson" userId="S::l.rollinson@wellcome.ac.uk::87da48a9-2079-4068-89bb-8bb77b1218bc" providerId="AD" clId="Web-{82CC91FE-8ADF-276D-5CA3-121F8CD6BE56}" dt="2022-12-13T11:37:22.932" v="275" actId="20577"/>
          <ac:spMkLst>
            <pc:docMk/>
            <pc:sldMk cId="3881664581" sldId="370"/>
            <ac:spMk id="6" creationId="{C99C37E8-A77D-7C47-A535-0D6615E95EFF}"/>
          </ac:spMkLst>
        </pc:spChg>
        <pc:spChg chg="mod">
          <ac:chgData name="Lydia Rollinson" userId="S::l.rollinson@wellcome.ac.uk::87da48a9-2079-4068-89bb-8bb77b1218bc" providerId="AD" clId="Web-{82CC91FE-8ADF-276D-5CA3-121F8CD6BE56}" dt="2022-12-13T11:37:50.653" v="282" actId="20577"/>
          <ac:spMkLst>
            <pc:docMk/>
            <pc:sldMk cId="3881664581" sldId="370"/>
            <ac:spMk id="7" creationId="{EAB6A266-D924-8C4C-856C-884658D9D2E9}"/>
          </ac:spMkLst>
        </pc:spChg>
      </pc:sldChg>
      <pc:sldChg chg="modSp new">
        <pc:chgData name="Lydia Rollinson" userId="S::l.rollinson@wellcome.ac.uk::87da48a9-2079-4068-89bb-8bb77b1218bc" providerId="AD" clId="Web-{82CC91FE-8ADF-276D-5CA3-121F8CD6BE56}" dt="2022-12-13T11:44:57.634" v="453" actId="20577"/>
        <pc:sldMkLst>
          <pc:docMk/>
          <pc:sldMk cId="2774940543" sldId="371"/>
        </pc:sldMkLst>
        <pc:spChg chg="mod">
          <ac:chgData name="Lydia Rollinson" userId="S::l.rollinson@wellcome.ac.uk::87da48a9-2079-4068-89bb-8bb77b1218bc" providerId="AD" clId="Web-{82CC91FE-8ADF-276D-5CA3-121F8CD6BE56}" dt="2022-12-13T11:37:43.574" v="281" actId="20577"/>
          <ac:spMkLst>
            <pc:docMk/>
            <pc:sldMk cId="2774940543" sldId="371"/>
            <ac:spMk id="2" creationId="{A761B066-B622-1ADE-1889-F4927A8F611C}"/>
          </ac:spMkLst>
        </pc:spChg>
        <pc:spChg chg="mod">
          <ac:chgData name="Lydia Rollinson" userId="S::l.rollinson@wellcome.ac.uk::87da48a9-2079-4068-89bb-8bb77b1218bc" providerId="AD" clId="Web-{82CC91FE-8ADF-276D-5CA3-121F8CD6BE56}" dt="2022-12-13T11:44:57.634" v="453" actId="20577"/>
          <ac:spMkLst>
            <pc:docMk/>
            <pc:sldMk cId="2774940543" sldId="371"/>
            <ac:spMk id="5" creationId="{0A74F543-B3C6-8DAA-AACF-09AD2AA1AFC8}"/>
          </ac:spMkLst>
        </pc:spChg>
      </pc:sldChg>
      <pc:sldChg chg="modSp new">
        <pc:chgData name="Lydia Rollinson" userId="S::l.rollinson@wellcome.ac.uk::87da48a9-2079-4068-89bb-8bb77b1218bc" providerId="AD" clId="Web-{82CC91FE-8ADF-276D-5CA3-121F8CD6BE56}" dt="2022-12-13T11:42:18.983" v="379" actId="20577"/>
        <pc:sldMkLst>
          <pc:docMk/>
          <pc:sldMk cId="3092879861" sldId="372"/>
        </pc:sldMkLst>
        <pc:spChg chg="mod">
          <ac:chgData name="Lydia Rollinson" userId="S::l.rollinson@wellcome.ac.uk::87da48a9-2079-4068-89bb-8bb77b1218bc" providerId="AD" clId="Web-{82CC91FE-8ADF-276D-5CA3-121F8CD6BE56}" dt="2022-12-13T11:38:35.515" v="297" actId="20577"/>
          <ac:spMkLst>
            <pc:docMk/>
            <pc:sldMk cId="3092879861" sldId="372"/>
            <ac:spMk id="2" creationId="{35649BEC-FF6F-D305-FA4C-C25487B050BF}"/>
          </ac:spMkLst>
        </pc:spChg>
        <pc:spChg chg="mod">
          <ac:chgData name="Lydia Rollinson" userId="S::l.rollinson@wellcome.ac.uk::87da48a9-2079-4068-89bb-8bb77b1218bc" providerId="AD" clId="Web-{82CC91FE-8ADF-276D-5CA3-121F8CD6BE56}" dt="2022-12-13T11:42:18.983" v="379" actId="20577"/>
          <ac:spMkLst>
            <pc:docMk/>
            <pc:sldMk cId="3092879861" sldId="372"/>
            <ac:spMk id="5" creationId="{BB64C6C5-02A9-5FC6-A83F-F3623692D919}"/>
          </ac:spMkLst>
        </pc:spChg>
      </pc:sldChg>
      <pc:sldChg chg="add">
        <pc:chgData name="Lydia Rollinson" userId="S::l.rollinson@wellcome.ac.uk::87da48a9-2079-4068-89bb-8bb77b1218bc" providerId="AD" clId="Web-{82CC91FE-8ADF-276D-5CA3-121F8CD6BE56}" dt="2022-12-13T12:57:05.891" v="1256"/>
        <pc:sldMkLst>
          <pc:docMk/>
          <pc:sldMk cId="257661608" sldId="373"/>
        </pc:sldMkLst>
      </pc:sldChg>
      <pc:sldChg chg="add">
        <pc:chgData name="Lydia Rollinson" userId="S::l.rollinson@wellcome.ac.uk::87da48a9-2079-4068-89bb-8bb77b1218bc" providerId="AD" clId="Web-{82CC91FE-8ADF-276D-5CA3-121F8CD6BE56}" dt="2022-12-13T12:57:06.031" v="1257"/>
        <pc:sldMkLst>
          <pc:docMk/>
          <pc:sldMk cId="23215895" sldId="374"/>
        </pc:sldMkLst>
      </pc:sldChg>
    </pc:docChg>
  </pc:docChgLst>
  <pc:docChgLst>
    <pc:chgData name="Denesha Brar" userId="eebd7ef3-d212-4976-b935-4eff3da16eee" providerId="ADAL" clId="{56F4BC9F-9363-421E-94B4-AE1D178ECF53}"/>
    <pc:docChg chg="modSld">
      <pc:chgData name="Denesha Brar" userId="eebd7ef3-d212-4976-b935-4eff3da16eee" providerId="ADAL" clId="{56F4BC9F-9363-421E-94B4-AE1D178ECF53}" dt="2023-02-14T11:45:04.174" v="12"/>
      <pc:docMkLst>
        <pc:docMk/>
      </pc:docMkLst>
      <pc:sldChg chg="modCm">
        <pc:chgData name="Denesha Brar" userId="eebd7ef3-d212-4976-b935-4eff3da16eee" providerId="ADAL" clId="{56F4BC9F-9363-421E-94B4-AE1D178ECF53}" dt="2023-02-14T11:43:34.107" v="10"/>
        <pc:sldMkLst>
          <pc:docMk/>
          <pc:sldMk cId="141769859" sldId="377"/>
        </pc:sldMkLst>
      </pc:sldChg>
      <pc:sldChg chg="modSp mod">
        <pc:chgData name="Denesha Brar" userId="eebd7ef3-d212-4976-b935-4eff3da16eee" providerId="ADAL" clId="{56F4BC9F-9363-421E-94B4-AE1D178ECF53}" dt="2023-02-14T11:27:08.952" v="5" actId="20577"/>
        <pc:sldMkLst>
          <pc:docMk/>
          <pc:sldMk cId="130277028" sldId="379"/>
        </pc:sldMkLst>
        <pc:spChg chg="mod">
          <ac:chgData name="Denesha Brar" userId="eebd7ef3-d212-4976-b935-4eff3da16eee" providerId="ADAL" clId="{56F4BC9F-9363-421E-94B4-AE1D178ECF53}" dt="2023-02-14T11:27:08.952" v="5" actId="20577"/>
          <ac:spMkLst>
            <pc:docMk/>
            <pc:sldMk cId="130277028" sldId="379"/>
            <ac:spMk id="5" creationId="{0A74F543-B3C6-8DAA-AACF-09AD2AA1AFC8}"/>
          </ac:spMkLst>
        </pc:spChg>
      </pc:sldChg>
      <pc:sldChg chg="addCm">
        <pc:chgData name="Denesha Brar" userId="eebd7ef3-d212-4976-b935-4eff3da16eee" providerId="ADAL" clId="{56F4BC9F-9363-421E-94B4-AE1D178ECF53}" dt="2023-02-14T11:41:19.584" v="7"/>
        <pc:sldMkLst>
          <pc:docMk/>
          <pc:sldMk cId="2717500426" sldId="383"/>
        </pc:sldMkLst>
      </pc:sldChg>
      <pc:sldChg chg="modCm">
        <pc:chgData name="Denesha Brar" userId="eebd7ef3-d212-4976-b935-4eff3da16eee" providerId="ADAL" clId="{56F4BC9F-9363-421E-94B4-AE1D178ECF53}" dt="2023-02-14T11:42:36.657" v="9"/>
        <pc:sldMkLst>
          <pc:docMk/>
          <pc:sldMk cId="4043841136" sldId="393"/>
        </pc:sldMkLst>
      </pc:sldChg>
      <pc:sldChg chg="modCm">
        <pc:chgData name="Denesha Brar" userId="eebd7ef3-d212-4976-b935-4eff3da16eee" providerId="ADAL" clId="{56F4BC9F-9363-421E-94B4-AE1D178ECF53}" dt="2023-02-14T11:40:36.382" v="6"/>
        <pc:sldMkLst>
          <pc:docMk/>
          <pc:sldMk cId="1904270059" sldId="395"/>
        </pc:sldMkLst>
      </pc:sldChg>
      <pc:sldChg chg="modCm">
        <pc:chgData name="Denesha Brar" userId="eebd7ef3-d212-4976-b935-4eff3da16eee" providerId="ADAL" clId="{56F4BC9F-9363-421E-94B4-AE1D178ECF53}" dt="2023-02-14T11:44:35.210" v="11"/>
        <pc:sldMkLst>
          <pc:docMk/>
          <pc:sldMk cId="3926025517" sldId="399"/>
        </pc:sldMkLst>
      </pc:sldChg>
      <pc:sldChg chg="addCm">
        <pc:chgData name="Denesha Brar" userId="eebd7ef3-d212-4976-b935-4eff3da16eee" providerId="ADAL" clId="{56F4BC9F-9363-421E-94B4-AE1D178ECF53}" dt="2023-02-14T11:45:04.174" v="12"/>
        <pc:sldMkLst>
          <pc:docMk/>
          <pc:sldMk cId="1185689898" sldId="403"/>
        </pc:sldMkLst>
      </pc:sldChg>
    </pc:docChg>
  </pc:docChgLst>
  <pc:docChgLst>
    <pc:chgData name="Layla Deverson" userId="a7cd20ea-b776-42c5-b2ff-e92f63bd4dd8" providerId="ADAL" clId="{1F528ACE-9B27-4BA1-BF1F-BFA7D526DD7A}"/>
    <pc:docChg chg="undo redo custSel addSld delSld modSld sldOrd addSection delSection">
      <pc:chgData name="Layla Deverson" userId="a7cd20ea-b776-42c5-b2ff-e92f63bd4dd8" providerId="ADAL" clId="{1F528ACE-9B27-4BA1-BF1F-BFA7D526DD7A}" dt="2023-03-21T14:34:43.964" v="17570" actId="20577"/>
      <pc:docMkLst>
        <pc:docMk/>
      </pc:docMkLst>
      <pc:sldChg chg="modSp mod ord">
        <pc:chgData name="Layla Deverson" userId="a7cd20ea-b776-42c5-b2ff-e92f63bd4dd8" providerId="ADAL" clId="{1F528ACE-9B27-4BA1-BF1F-BFA7D526DD7A}" dt="2023-01-10T10:07:49.891" v="2789" actId="20577"/>
        <pc:sldMkLst>
          <pc:docMk/>
          <pc:sldMk cId="2677310170" sldId="296"/>
        </pc:sldMkLst>
        <pc:spChg chg="mod">
          <ac:chgData name="Layla Deverson" userId="a7cd20ea-b776-42c5-b2ff-e92f63bd4dd8" providerId="ADAL" clId="{1F528ACE-9B27-4BA1-BF1F-BFA7D526DD7A}" dt="2023-01-10T10:07:32.146" v="2779" actId="20577"/>
          <ac:spMkLst>
            <pc:docMk/>
            <pc:sldMk cId="2677310170" sldId="296"/>
            <ac:spMk id="2" creationId="{5658E9CE-074A-3A48-80B2-E87E961DD59C}"/>
          </ac:spMkLst>
        </pc:spChg>
        <pc:spChg chg="mod">
          <ac:chgData name="Layla Deverson" userId="a7cd20ea-b776-42c5-b2ff-e92f63bd4dd8" providerId="ADAL" clId="{1F528ACE-9B27-4BA1-BF1F-BFA7D526DD7A}" dt="2023-01-10T10:07:49.891" v="2789" actId="20577"/>
          <ac:spMkLst>
            <pc:docMk/>
            <pc:sldMk cId="2677310170" sldId="296"/>
            <ac:spMk id="3" creationId="{8C03D7BA-DEBF-6847-89D6-D0A18C0CA8F9}"/>
          </ac:spMkLst>
        </pc:spChg>
      </pc:sldChg>
      <pc:sldChg chg="add del">
        <pc:chgData name="Layla Deverson" userId="a7cd20ea-b776-42c5-b2ff-e92f63bd4dd8" providerId="ADAL" clId="{1F528ACE-9B27-4BA1-BF1F-BFA7D526DD7A}" dt="2023-01-17T09:45:53.079" v="4707" actId="2696"/>
        <pc:sldMkLst>
          <pc:docMk/>
          <pc:sldMk cId="4174514798" sldId="301"/>
        </pc:sldMkLst>
      </pc:sldChg>
      <pc:sldChg chg="addSp delSp modSp mod ord delCm modCm">
        <pc:chgData name="Layla Deverson" userId="a7cd20ea-b776-42c5-b2ff-e92f63bd4dd8" providerId="ADAL" clId="{1F528ACE-9B27-4BA1-BF1F-BFA7D526DD7A}" dt="2023-01-26T16:27:12.685" v="12632" actId="14100"/>
        <pc:sldMkLst>
          <pc:docMk/>
          <pc:sldMk cId="3854322297" sldId="309"/>
        </pc:sldMkLst>
        <pc:spChg chg="add del mod">
          <ac:chgData name="Layla Deverson" userId="a7cd20ea-b776-42c5-b2ff-e92f63bd4dd8" providerId="ADAL" clId="{1F528ACE-9B27-4BA1-BF1F-BFA7D526DD7A}" dt="2023-01-20T10:21:05.300" v="10427" actId="478"/>
          <ac:spMkLst>
            <pc:docMk/>
            <pc:sldMk cId="3854322297" sldId="309"/>
            <ac:spMk id="3" creationId="{15E48E57-3B9A-4AF9-84AD-FFFB16729F5F}"/>
          </ac:spMkLst>
        </pc:spChg>
        <pc:spChg chg="add mod">
          <ac:chgData name="Layla Deverson" userId="a7cd20ea-b776-42c5-b2ff-e92f63bd4dd8" providerId="ADAL" clId="{1F528ACE-9B27-4BA1-BF1F-BFA7D526DD7A}" dt="2023-01-10T10:37:28.951" v="3037"/>
          <ac:spMkLst>
            <pc:docMk/>
            <pc:sldMk cId="3854322297" sldId="309"/>
            <ac:spMk id="5" creationId="{2F622CCF-D26D-4D07-AD91-941794F3D491}"/>
          </ac:spMkLst>
        </pc:spChg>
        <pc:spChg chg="mod">
          <ac:chgData name="Layla Deverson" userId="a7cd20ea-b776-42c5-b2ff-e92f63bd4dd8" providerId="ADAL" clId="{1F528ACE-9B27-4BA1-BF1F-BFA7D526DD7A}" dt="2023-01-20T10:20:47.106" v="10425" actId="20577"/>
          <ac:spMkLst>
            <pc:docMk/>
            <pc:sldMk cId="3854322297" sldId="309"/>
            <ac:spMk id="6" creationId="{C99C37E8-A77D-7C47-A535-0D6615E95EFF}"/>
          </ac:spMkLst>
        </pc:spChg>
        <pc:spChg chg="del mod">
          <ac:chgData name="Layla Deverson" userId="a7cd20ea-b776-42c5-b2ff-e92f63bd4dd8" providerId="ADAL" clId="{1F528ACE-9B27-4BA1-BF1F-BFA7D526DD7A}" dt="2023-01-20T10:20:38.619" v="10406" actId="478"/>
          <ac:spMkLst>
            <pc:docMk/>
            <pc:sldMk cId="3854322297" sldId="309"/>
            <ac:spMk id="7" creationId="{EAB6A266-D924-8C4C-856C-884658D9D2E9}"/>
          </ac:spMkLst>
        </pc:spChg>
        <pc:spChg chg="add del mod">
          <ac:chgData name="Layla Deverson" userId="a7cd20ea-b776-42c5-b2ff-e92f63bd4dd8" providerId="ADAL" clId="{1F528ACE-9B27-4BA1-BF1F-BFA7D526DD7A}" dt="2023-01-20T10:24:58.941" v="10486" actId="478"/>
          <ac:spMkLst>
            <pc:docMk/>
            <pc:sldMk cId="3854322297" sldId="309"/>
            <ac:spMk id="8" creationId="{8AE5CA27-C429-4C19-988D-6355CE853896}"/>
          </ac:spMkLst>
        </pc:spChg>
        <pc:spChg chg="add mod">
          <ac:chgData name="Layla Deverson" userId="a7cd20ea-b776-42c5-b2ff-e92f63bd4dd8" providerId="ADAL" clId="{1F528ACE-9B27-4BA1-BF1F-BFA7D526DD7A}" dt="2023-01-26T16:27:12.685" v="12632" actId="14100"/>
          <ac:spMkLst>
            <pc:docMk/>
            <pc:sldMk cId="3854322297" sldId="309"/>
            <ac:spMk id="10" creationId="{57928667-2437-4C27-9A2B-A72F65331C84}"/>
          </ac:spMkLst>
        </pc:spChg>
        <pc:spChg chg="add del mod">
          <ac:chgData name="Layla Deverson" userId="a7cd20ea-b776-42c5-b2ff-e92f63bd4dd8" providerId="ADAL" clId="{1F528ACE-9B27-4BA1-BF1F-BFA7D526DD7A}" dt="2023-01-20T10:25:00.367" v="10487" actId="478"/>
          <ac:spMkLst>
            <pc:docMk/>
            <pc:sldMk cId="3854322297" sldId="309"/>
            <ac:spMk id="12" creationId="{0F2DADBF-72AC-4E80-AEA3-7EA725C6EC24}"/>
          </ac:spMkLst>
        </pc:spChg>
        <pc:spChg chg="add mod">
          <ac:chgData name="Layla Deverson" userId="a7cd20ea-b776-42c5-b2ff-e92f63bd4dd8" providerId="ADAL" clId="{1F528ACE-9B27-4BA1-BF1F-BFA7D526DD7A}" dt="2023-01-20T10:27:30.417" v="10703" actId="1076"/>
          <ac:spMkLst>
            <pc:docMk/>
            <pc:sldMk cId="3854322297" sldId="309"/>
            <ac:spMk id="16" creationId="{69C67E23-EAA0-42F1-8F53-7A214F6026C9}"/>
          </ac:spMkLst>
        </pc:spChg>
        <pc:spChg chg="add mod">
          <ac:chgData name="Layla Deverson" userId="a7cd20ea-b776-42c5-b2ff-e92f63bd4dd8" providerId="ADAL" clId="{1F528ACE-9B27-4BA1-BF1F-BFA7D526DD7A}" dt="2023-01-20T10:27:30.417" v="10703" actId="1076"/>
          <ac:spMkLst>
            <pc:docMk/>
            <pc:sldMk cId="3854322297" sldId="309"/>
            <ac:spMk id="17" creationId="{D372BAF6-62DF-444C-BDBC-CB09BE723641}"/>
          </ac:spMkLst>
        </pc:spChg>
        <pc:spChg chg="add mod">
          <ac:chgData name="Layla Deverson" userId="a7cd20ea-b776-42c5-b2ff-e92f63bd4dd8" providerId="ADAL" clId="{1F528ACE-9B27-4BA1-BF1F-BFA7D526DD7A}" dt="2023-01-20T10:27:34.599" v="10704" actId="1076"/>
          <ac:spMkLst>
            <pc:docMk/>
            <pc:sldMk cId="3854322297" sldId="309"/>
            <ac:spMk id="18" creationId="{B005EFAE-98D4-4AB7-984C-BE8A0D5CF998}"/>
          </ac:spMkLst>
        </pc:spChg>
        <pc:picChg chg="add mod">
          <ac:chgData name="Layla Deverson" userId="a7cd20ea-b776-42c5-b2ff-e92f63bd4dd8" providerId="ADAL" clId="{1F528ACE-9B27-4BA1-BF1F-BFA7D526DD7A}" dt="2023-01-20T10:27:30.417" v="10703" actId="1076"/>
          <ac:picMkLst>
            <pc:docMk/>
            <pc:sldMk cId="3854322297" sldId="309"/>
            <ac:picMk id="1026" creationId="{2D4A8F83-A12D-4906-B813-41FF61F91172}"/>
          </ac:picMkLst>
        </pc:picChg>
        <pc:picChg chg="add mod">
          <ac:chgData name="Layla Deverson" userId="a7cd20ea-b776-42c5-b2ff-e92f63bd4dd8" providerId="ADAL" clId="{1F528ACE-9B27-4BA1-BF1F-BFA7D526DD7A}" dt="2023-01-20T10:27:30.417" v="10703" actId="1076"/>
          <ac:picMkLst>
            <pc:docMk/>
            <pc:sldMk cId="3854322297" sldId="309"/>
            <ac:picMk id="1028" creationId="{82DBD604-DD8F-4EF2-A44C-61E856165910}"/>
          </ac:picMkLst>
        </pc:picChg>
        <pc:picChg chg="add mod">
          <ac:chgData name="Layla Deverson" userId="a7cd20ea-b776-42c5-b2ff-e92f63bd4dd8" providerId="ADAL" clId="{1F528ACE-9B27-4BA1-BF1F-BFA7D526DD7A}" dt="2023-01-20T10:27:30.417" v="10703" actId="1076"/>
          <ac:picMkLst>
            <pc:docMk/>
            <pc:sldMk cId="3854322297" sldId="309"/>
            <ac:picMk id="1030" creationId="{78D1E3EB-B8BF-4831-817A-FC6DFC49154E}"/>
          </ac:picMkLst>
        </pc:picChg>
      </pc:sldChg>
      <pc:sldChg chg="modSp add del mod ord">
        <pc:chgData name="Layla Deverson" userId="a7cd20ea-b776-42c5-b2ff-e92f63bd4dd8" providerId="ADAL" clId="{1F528ACE-9B27-4BA1-BF1F-BFA7D526DD7A}" dt="2023-01-17T14:02:34.921" v="7159" actId="2696"/>
        <pc:sldMkLst>
          <pc:docMk/>
          <pc:sldMk cId="1393461455" sldId="310"/>
        </pc:sldMkLst>
        <pc:spChg chg="mod">
          <ac:chgData name="Layla Deverson" userId="a7cd20ea-b776-42c5-b2ff-e92f63bd4dd8" providerId="ADAL" clId="{1F528ACE-9B27-4BA1-BF1F-BFA7D526DD7A}" dt="2023-01-09T17:30:21.272" v="1887" actId="20577"/>
          <ac:spMkLst>
            <pc:docMk/>
            <pc:sldMk cId="1393461455" sldId="310"/>
            <ac:spMk id="6" creationId="{C99C37E8-A77D-7C47-A535-0D6615E95EFF}"/>
          </ac:spMkLst>
        </pc:spChg>
        <pc:spChg chg="mod">
          <ac:chgData name="Layla Deverson" userId="a7cd20ea-b776-42c5-b2ff-e92f63bd4dd8" providerId="ADAL" clId="{1F528ACE-9B27-4BA1-BF1F-BFA7D526DD7A}" dt="2023-01-10T10:36:32.495" v="3030" actId="14100"/>
          <ac:spMkLst>
            <pc:docMk/>
            <pc:sldMk cId="1393461455" sldId="310"/>
            <ac:spMk id="7" creationId="{EAB6A266-D924-8C4C-856C-884658D9D2E9}"/>
          </ac:spMkLst>
        </pc:spChg>
      </pc:sldChg>
      <pc:sldChg chg="del">
        <pc:chgData name="Layla Deverson" userId="a7cd20ea-b776-42c5-b2ff-e92f63bd4dd8" providerId="ADAL" clId="{1F528ACE-9B27-4BA1-BF1F-BFA7D526DD7A}" dt="2023-01-10T10:33:18.423" v="3008" actId="2696"/>
        <pc:sldMkLst>
          <pc:docMk/>
          <pc:sldMk cId="2125968821" sldId="318"/>
        </pc:sldMkLst>
      </pc:sldChg>
      <pc:sldChg chg="addSp delSp modSp add del mod">
        <pc:chgData name="Layla Deverson" userId="a7cd20ea-b776-42c5-b2ff-e92f63bd4dd8" providerId="ADAL" clId="{1F528ACE-9B27-4BA1-BF1F-BFA7D526DD7A}" dt="2023-01-17T14:02:34.921" v="7159" actId="2696"/>
        <pc:sldMkLst>
          <pc:docMk/>
          <pc:sldMk cId="3670790150" sldId="318"/>
        </pc:sldMkLst>
        <pc:spChg chg="del">
          <ac:chgData name="Layla Deverson" userId="a7cd20ea-b776-42c5-b2ff-e92f63bd4dd8" providerId="ADAL" clId="{1F528ACE-9B27-4BA1-BF1F-BFA7D526DD7A}" dt="2023-01-10T10:36:06.878" v="3025" actId="478"/>
          <ac:spMkLst>
            <pc:docMk/>
            <pc:sldMk cId="3670790150" sldId="318"/>
            <ac:spMk id="4" creationId="{21A5D1C5-2A63-40A4-95E5-6CCD3BDE5F38}"/>
          </ac:spMkLst>
        </pc:spChg>
        <pc:spChg chg="add mod">
          <ac:chgData name="Layla Deverson" userId="a7cd20ea-b776-42c5-b2ff-e92f63bd4dd8" providerId="ADAL" clId="{1F528ACE-9B27-4BA1-BF1F-BFA7D526DD7A}" dt="2023-01-10T10:38:02.077" v="3045"/>
          <ac:spMkLst>
            <pc:docMk/>
            <pc:sldMk cId="3670790150" sldId="318"/>
            <ac:spMk id="6" creationId="{2D34ECAE-6CD8-4EDF-98BA-593217ADF992}"/>
          </ac:spMkLst>
        </pc:spChg>
      </pc:sldChg>
      <pc:sldChg chg="del">
        <pc:chgData name="Layla Deverson" userId="a7cd20ea-b776-42c5-b2ff-e92f63bd4dd8" providerId="ADAL" clId="{1F528ACE-9B27-4BA1-BF1F-BFA7D526DD7A}" dt="2023-01-06T17:05:48.984" v="421" actId="2696"/>
        <pc:sldMkLst>
          <pc:docMk/>
          <pc:sldMk cId="2480118594" sldId="320"/>
        </pc:sldMkLst>
      </pc:sldChg>
      <pc:sldChg chg="addSp delSp modSp add del mod ord modNotesTx">
        <pc:chgData name="Layla Deverson" userId="a7cd20ea-b776-42c5-b2ff-e92f63bd4dd8" providerId="ADAL" clId="{1F528ACE-9B27-4BA1-BF1F-BFA7D526DD7A}" dt="2023-01-17T14:02:34.921" v="7159" actId="2696"/>
        <pc:sldMkLst>
          <pc:docMk/>
          <pc:sldMk cId="2746784959" sldId="320"/>
        </pc:sldMkLst>
        <pc:spChg chg="mod">
          <ac:chgData name="Layla Deverson" userId="a7cd20ea-b776-42c5-b2ff-e92f63bd4dd8" providerId="ADAL" clId="{1F528ACE-9B27-4BA1-BF1F-BFA7D526DD7A}" dt="2023-01-06T17:09:09.283" v="490" actId="20577"/>
          <ac:spMkLst>
            <pc:docMk/>
            <pc:sldMk cId="2746784959" sldId="320"/>
            <ac:spMk id="2" creationId="{B9C38DF7-B5C0-4327-A224-5456731F5327}"/>
          </ac:spMkLst>
        </pc:spChg>
        <pc:spChg chg="del">
          <ac:chgData name="Layla Deverson" userId="a7cd20ea-b776-42c5-b2ff-e92f63bd4dd8" providerId="ADAL" clId="{1F528ACE-9B27-4BA1-BF1F-BFA7D526DD7A}" dt="2023-01-10T10:36:16.190" v="3028" actId="478"/>
          <ac:spMkLst>
            <pc:docMk/>
            <pc:sldMk cId="2746784959" sldId="320"/>
            <ac:spMk id="4" creationId="{2A6F957E-AF99-4F4F-8463-E8EDBFCC08AD}"/>
          </ac:spMkLst>
        </pc:spChg>
        <pc:spChg chg="add mod">
          <ac:chgData name="Layla Deverson" userId="a7cd20ea-b776-42c5-b2ff-e92f63bd4dd8" providerId="ADAL" clId="{1F528ACE-9B27-4BA1-BF1F-BFA7D526DD7A}" dt="2023-01-10T10:29:05.279" v="2978" actId="14100"/>
          <ac:spMkLst>
            <pc:docMk/>
            <pc:sldMk cId="2746784959" sldId="320"/>
            <ac:spMk id="7" creationId="{A2799289-A63E-4E63-8559-3C0F2CCF084F}"/>
          </ac:spMkLst>
        </pc:spChg>
        <pc:spChg chg="add mod">
          <ac:chgData name="Layla Deverson" userId="a7cd20ea-b776-42c5-b2ff-e92f63bd4dd8" providerId="ADAL" clId="{1F528ACE-9B27-4BA1-BF1F-BFA7D526DD7A}" dt="2023-01-10T10:38:06.457" v="3047"/>
          <ac:spMkLst>
            <pc:docMk/>
            <pc:sldMk cId="2746784959" sldId="320"/>
            <ac:spMk id="8" creationId="{21C2E7A2-AB52-4C96-8AD0-D7E6FB106281}"/>
          </ac:spMkLst>
        </pc:spChg>
        <pc:graphicFrameChg chg="mod">
          <ac:chgData name="Layla Deverson" userId="a7cd20ea-b776-42c5-b2ff-e92f63bd4dd8" providerId="ADAL" clId="{1F528ACE-9B27-4BA1-BF1F-BFA7D526DD7A}" dt="2023-01-10T10:29:12.629" v="2981" actId="14100"/>
          <ac:graphicFrameMkLst>
            <pc:docMk/>
            <pc:sldMk cId="2746784959" sldId="320"/>
            <ac:graphicFrameMk id="6" creationId="{FA46AF1F-93D8-48F7-9F6A-BE3CD1B4E944}"/>
          </ac:graphicFrameMkLst>
        </pc:graphicFrameChg>
      </pc:sldChg>
      <pc:sldChg chg="del">
        <pc:chgData name="Layla Deverson" userId="a7cd20ea-b776-42c5-b2ff-e92f63bd4dd8" providerId="ADAL" clId="{1F528ACE-9B27-4BA1-BF1F-BFA7D526DD7A}" dt="2023-01-06T17:05:48.984" v="421" actId="2696"/>
        <pc:sldMkLst>
          <pc:docMk/>
          <pc:sldMk cId="478435876" sldId="325"/>
        </pc:sldMkLst>
      </pc:sldChg>
      <pc:sldChg chg="add del">
        <pc:chgData name="Layla Deverson" userId="a7cd20ea-b776-42c5-b2ff-e92f63bd4dd8" providerId="ADAL" clId="{1F528ACE-9B27-4BA1-BF1F-BFA7D526DD7A}" dt="2023-01-09T17:19:28.039" v="1725" actId="2696"/>
        <pc:sldMkLst>
          <pc:docMk/>
          <pc:sldMk cId="2297121781" sldId="325"/>
        </pc:sldMkLst>
      </pc:sldChg>
      <pc:sldChg chg="addSp delSp modSp add del mod">
        <pc:chgData name="Layla Deverson" userId="a7cd20ea-b776-42c5-b2ff-e92f63bd4dd8" providerId="ADAL" clId="{1F528ACE-9B27-4BA1-BF1F-BFA7D526DD7A}" dt="2023-01-17T14:02:34.921" v="7159" actId="2696"/>
        <pc:sldMkLst>
          <pc:docMk/>
          <pc:sldMk cId="775366369" sldId="330"/>
        </pc:sldMkLst>
        <pc:spChg chg="del">
          <ac:chgData name="Layla Deverson" userId="a7cd20ea-b776-42c5-b2ff-e92f63bd4dd8" providerId="ADAL" clId="{1F528ACE-9B27-4BA1-BF1F-BFA7D526DD7A}" dt="2023-01-10T10:36:04.831" v="3024" actId="478"/>
          <ac:spMkLst>
            <pc:docMk/>
            <pc:sldMk cId="775366369" sldId="330"/>
            <ac:spMk id="4" creationId="{92E86510-161E-4CA8-9347-6501A880A971}"/>
          </ac:spMkLst>
        </pc:spChg>
        <pc:spChg chg="add mod">
          <ac:chgData name="Layla Deverson" userId="a7cd20ea-b776-42c5-b2ff-e92f63bd4dd8" providerId="ADAL" clId="{1F528ACE-9B27-4BA1-BF1F-BFA7D526DD7A}" dt="2023-01-10T10:37:59.790" v="3043"/>
          <ac:spMkLst>
            <pc:docMk/>
            <pc:sldMk cId="775366369" sldId="330"/>
            <ac:spMk id="7" creationId="{5F268E8B-3B3D-42BE-96FE-4C8C68ED955A}"/>
          </ac:spMkLst>
        </pc:spChg>
      </pc:sldChg>
      <pc:sldChg chg="modSp del mod ord">
        <pc:chgData name="Layla Deverson" userId="a7cd20ea-b776-42c5-b2ff-e92f63bd4dd8" providerId="ADAL" clId="{1F528ACE-9B27-4BA1-BF1F-BFA7D526DD7A}" dt="2023-01-10T10:33:18.423" v="3008" actId="2696"/>
        <pc:sldMkLst>
          <pc:docMk/>
          <pc:sldMk cId="2551167413" sldId="330"/>
        </pc:sldMkLst>
        <pc:spChg chg="mod">
          <ac:chgData name="Layla Deverson" userId="a7cd20ea-b776-42c5-b2ff-e92f63bd4dd8" providerId="ADAL" clId="{1F528ACE-9B27-4BA1-BF1F-BFA7D526DD7A}" dt="2023-01-10T10:02:45.107" v="2632" actId="20577"/>
          <ac:spMkLst>
            <pc:docMk/>
            <pc:sldMk cId="2551167413" sldId="330"/>
            <ac:spMk id="2" creationId="{B33C4EE9-C442-480E-B70A-8C17D646AFF4}"/>
          </ac:spMkLst>
        </pc:spChg>
      </pc:sldChg>
      <pc:sldChg chg="addSp modSp add del mod">
        <pc:chgData name="Layla Deverson" userId="a7cd20ea-b776-42c5-b2ff-e92f63bd4dd8" providerId="ADAL" clId="{1F528ACE-9B27-4BA1-BF1F-BFA7D526DD7A}" dt="2023-01-17T14:02:34.921" v="7159" actId="2696"/>
        <pc:sldMkLst>
          <pc:docMk/>
          <pc:sldMk cId="1187522164" sldId="332"/>
        </pc:sldMkLst>
        <pc:spChg chg="mod">
          <ac:chgData name="Layla Deverson" userId="a7cd20ea-b776-42c5-b2ff-e92f63bd4dd8" providerId="ADAL" clId="{1F528ACE-9B27-4BA1-BF1F-BFA7D526DD7A}" dt="2023-01-10T10:29:27.997" v="2983" actId="20577"/>
          <ac:spMkLst>
            <pc:docMk/>
            <pc:sldMk cId="1187522164" sldId="332"/>
            <ac:spMk id="3" creationId="{795F0A64-95AF-4532-B9F1-D14518523DA9}"/>
          </ac:spMkLst>
        </pc:spChg>
        <pc:spChg chg="add mod">
          <ac:chgData name="Layla Deverson" userId="a7cd20ea-b776-42c5-b2ff-e92f63bd4dd8" providerId="ADAL" clId="{1F528ACE-9B27-4BA1-BF1F-BFA7D526DD7A}" dt="2023-01-10T10:38:07.966" v="3048"/>
          <ac:spMkLst>
            <pc:docMk/>
            <pc:sldMk cId="1187522164" sldId="332"/>
            <ac:spMk id="7" creationId="{940218DA-64E7-4D86-801A-75315525E4B0}"/>
          </ac:spMkLst>
        </pc:spChg>
        <pc:graphicFrameChg chg="mod modGraphic">
          <ac:chgData name="Layla Deverson" userId="a7cd20ea-b776-42c5-b2ff-e92f63bd4dd8" providerId="ADAL" clId="{1F528ACE-9B27-4BA1-BF1F-BFA7D526DD7A}" dt="2023-01-10T10:29:32.726" v="2984" actId="1076"/>
          <ac:graphicFrameMkLst>
            <pc:docMk/>
            <pc:sldMk cId="1187522164" sldId="332"/>
            <ac:graphicFrameMk id="6" creationId="{D343BE80-35A8-49D4-8CA2-80898AC9767F}"/>
          </ac:graphicFrameMkLst>
        </pc:graphicFrameChg>
      </pc:sldChg>
      <pc:sldChg chg="add del">
        <pc:chgData name="Layla Deverson" userId="a7cd20ea-b776-42c5-b2ff-e92f63bd4dd8" providerId="ADAL" clId="{1F528ACE-9B27-4BA1-BF1F-BFA7D526DD7A}" dt="2023-01-19T11:06:35.901" v="7701" actId="47"/>
        <pc:sldMkLst>
          <pc:docMk/>
          <pc:sldMk cId="2666275634" sldId="332"/>
        </pc:sldMkLst>
      </pc:sldChg>
      <pc:sldChg chg="addSp modSp add del">
        <pc:chgData name="Layla Deverson" userId="a7cd20ea-b776-42c5-b2ff-e92f63bd4dd8" providerId="ADAL" clId="{1F528ACE-9B27-4BA1-BF1F-BFA7D526DD7A}" dt="2023-01-17T14:02:34.921" v="7159" actId="2696"/>
        <pc:sldMkLst>
          <pc:docMk/>
          <pc:sldMk cId="2000419380" sldId="334"/>
        </pc:sldMkLst>
        <pc:spChg chg="add mod">
          <ac:chgData name="Layla Deverson" userId="a7cd20ea-b776-42c5-b2ff-e92f63bd4dd8" providerId="ADAL" clId="{1F528ACE-9B27-4BA1-BF1F-BFA7D526DD7A}" dt="2023-01-10T10:37:56.817" v="3042"/>
          <ac:spMkLst>
            <pc:docMk/>
            <pc:sldMk cId="2000419380" sldId="334"/>
            <ac:spMk id="5" creationId="{851ED33C-C6E4-4672-81E4-4D973C4BA42C}"/>
          </ac:spMkLst>
        </pc:spChg>
      </pc:sldChg>
      <pc:sldChg chg="modSp del mod ord">
        <pc:chgData name="Layla Deverson" userId="a7cd20ea-b776-42c5-b2ff-e92f63bd4dd8" providerId="ADAL" clId="{1F528ACE-9B27-4BA1-BF1F-BFA7D526DD7A}" dt="2023-01-10T10:33:18.423" v="3008" actId="2696"/>
        <pc:sldMkLst>
          <pc:docMk/>
          <pc:sldMk cId="2208957610" sldId="334"/>
        </pc:sldMkLst>
        <pc:spChg chg="mod">
          <ac:chgData name="Layla Deverson" userId="a7cd20ea-b776-42c5-b2ff-e92f63bd4dd8" providerId="ADAL" clId="{1F528ACE-9B27-4BA1-BF1F-BFA7D526DD7A}" dt="2023-01-10T10:06:25.232" v="2733" actId="14100"/>
          <ac:spMkLst>
            <pc:docMk/>
            <pc:sldMk cId="2208957610" sldId="334"/>
            <ac:spMk id="6" creationId="{C99C37E8-A77D-7C47-A535-0D6615E95EFF}"/>
          </ac:spMkLst>
        </pc:spChg>
        <pc:spChg chg="mod">
          <ac:chgData name="Layla Deverson" userId="a7cd20ea-b776-42c5-b2ff-e92f63bd4dd8" providerId="ADAL" clId="{1F528ACE-9B27-4BA1-BF1F-BFA7D526DD7A}" dt="2023-01-10T10:32:38.831" v="3006" actId="20577"/>
          <ac:spMkLst>
            <pc:docMk/>
            <pc:sldMk cId="2208957610" sldId="334"/>
            <ac:spMk id="7" creationId="{EAB6A266-D924-8C4C-856C-884658D9D2E9}"/>
          </ac:spMkLst>
        </pc:spChg>
      </pc:sldChg>
      <pc:sldChg chg="del">
        <pc:chgData name="Layla Deverson" userId="a7cd20ea-b776-42c5-b2ff-e92f63bd4dd8" providerId="ADAL" clId="{1F528ACE-9B27-4BA1-BF1F-BFA7D526DD7A}" dt="2023-01-06T17:05:48.984" v="421" actId="2696"/>
        <pc:sldMkLst>
          <pc:docMk/>
          <pc:sldMk cId="3192486126" sldId="337"/>
        </pc:sldMkLst>
      </pc:sldChg>
      <pc:sldChg chg="add del">
        <pc:chgData name="Layla Deverson" userId="a7cd20ea-b776-42c5-b2ff-e92f63bd4dd8" providerId="ADAL" clId="{1F528ACE-9B27-4BA1-BF1F-BFA7D526DD7A}" dt="2023-01-09T17:24:11.396" v="1730" actId="2696"/>
        <pc:sldMkLst>
          <pc:docMk/>
          <pc:sldMk cId="4025565105" sldId="337"/>
        </pc:sldMkLst>
      </pc:sldChg>
      <pc:sldChg chg="del">
        <pc:chgData name="Layla Deverson" userId="a7cd20ea-b776-42c5-b2ff-e92f63bd4dd8" providerId="ADAL" clId="{1F528ACE-9B27-4BA1-BF1F-BFA7D526DD7A}" dt="2023-01-10T10:03:28.575" v="2633" actId="2696"/>
        <pc:sldMkLst>
          <pc:docMk/>
          <pc:sldMk cId="3088965140" sldId="339"/>
        </pc:sldMkLst>
      </pc:sldChg>
      <pc:sldChg chg="addSp delSp modSp add del mod ord">
        <pc:chgData name="Layla Deverson" userId="a7cd20ea-b776-42c5-b2ff-e92f63bd4dd8" providerId="ADAL" clId="{1F528ACE-9B27-4BA1-BF1F-BFA7D526DD7A}" dt="2023-01-17T14:02:34.921" v="7159" actId="2696"/>
        <pc:sldMkLst>
          <pc:docMk/>
          <pc:sldMk cId="613580386" sldId="340"/>
        </pc:sldMkLst>
        <pc:spChg chg="del">
          <ac:chgData name="Layla Deverson" userId="a7cd20ea-b776-42c5-b2ff-e92f63bd4dd8" providerId="ADAL" clId="{1F528ACE-9B27-4BA1-BF1F-BFA7D526DD7A}" dt="2023-01-10T10:36:19.141" v="3029" actId="478"/>
          <ac:spMkLst>
            <pc:docMk/>
            <pc:sldMk cId="613580386" sldId="340"/>
            <ac:spMk id="3" creationId="{E0BEE0FB-82A2-B843-9CA8-15334680F298}"/>
          </ac:spMkLst>
        </pc:spChg>
        <pc:spChg chg="mod">
          <ac:chgData name="Layla Deverson" userId="a7cd20ea-b776-42c5-b2ff-e92f63bd4dd8" providerId="ADAL" clId="{1F528ACE-9B27-4BA1-BF1F-BFA7D526DD7A}" dt="2023-01-09T17:30:35.780" v="1914" actId="20577"/>
          <ac:spMkLst>
            <pc:docMk/>
            <pc:sldMk cId="613580386" sldId="340"/>
            <ac:spMk id="6" creationId="{C99C37E8-A77D-7C47-A535-0D6615E95EFF}"/>
          </ac:spMkLst>
        </pc:spChg>
        <pc:spChg chg="add mod">
          <ac:chgData name="Layla Deverson" userId="a7cd20ea-b776-42c5-b2ff-e92f63bd4dd8" providerId="ADAL" clId="{1F528ACE-9B27-4BA1-BF1F-BFA7D526DD7A}" dt="2023-01-09T17:25:07.025" v="1735" actId="20577"/>
          <ac:spMkLst>
            <pc:docMk/>
            <pc:sldMk cId="613580386" sldId="340"/>
            <ac:spMk id="7" creationId="{2F787ADC-88B3-48AF-943C-0C64C6A80E82}"/>
          </ac:spMkLst>
        </pc:spChg>
        <pc:spChg chg="add mod">
          <ac:chgData name="Layla Deverson" userId="a7cd20ea-b776-42c5-b2ff-e92f63bd4dd8" providerId="ADAL" clId="{1F528ACE-9B27-4BA1-BF1F-BFA7D526DD7A}" dt="2023-01-10T10:38:04.955" v="3046"/>
          <ac:spMkLst>
            <pc:docMk/>
            <pc:sldMk cId="613580386" sldId="340"/>
            <ac:spMk id="8" creationId="{B3EDE61D-0BC8-44C8-9AC2-EB6EB7017FA1}"/>
          </ac:spMkLst>
        </pc:spChg>
        <pc:spChg chg="add mod">
          <ac:chgData name="Layla Deverson" userId="a7cd20ea-b776-42c5-b2ff-e92f63bd4dd8" providerId="ADAL" clId="{1F528ACE-9B27-4BA1-BF1F-BFA7D526DD7A}" dt="2023-01-10T10:28:33.641" v="2975" actId="20577"/>
          <ac:spMkLst>
            <pc:docMk/>
            <pc:sldMk cId="613580386" sldId="340"/>
            <ac:spMk id="9" creationId="{3540AA55-AB6A-4CF9-A08F-601101518099}"/>
          </ac:spMkLst>
        </pc:spChg>
        <pc:spChg chg="add del mod">
          <ac:chgData name="Layla Deverson" userId="a7cd20ea-b776-42c5-b2ff-e92f63bd4dd8" providerId="ADAL" clId="{1F528ACE-9B27-4BA1-BF1F-BFA7D526DD7A}" dt="2023-01-09T17:25:40.570" v="1745" actId="478"/>
          <ac:spMkLst>
            <pc:docMk/>
            <pc:sldMk cId="613580386" sldId="340"/>
            <ac:spMk id="10" creationId="{AA258A5D-D17A-4727-A7E2-D842575EC42A}"/>
          </ac:spMkLst>
        </pc:spChg>
        <pc:graphicFrameChg chg="del mod">
          <ac:chgData name="Layla Deverson" userId="a7cd20ea-b776-42c5-b2ff-e92f63bd4dd8" providerId="ADAL" clId="{1F528ACE-9B27-4BA1-BF1F-BFA7D526DD7A}" dt="2023-01-09T17:25:37.389" v="1744" actId="478"/>
          <ac:graphicFrameMkLst>
            <pc:docMk/>
            <pc:sldMk cId="613580386" sldId="340"/>
            <ac:graphicFrameMk id="8" creationId="{F0D6F538-B89F-4DB3-B810-B4B6338B37B6}"/>
          </ac:graphicFrameMkLst>
        </pc:graphicFrameChg>
      </pc:sldChg>
      <pc:sldChg chg="add del">
        <pc:chgData name="Layla Deverson" userId="a7cd20ea-b776-42c5-b2ff-e92f63bd4dd8" providerId="ADAL" clId="{1F528ACE-9B27-4BA1-BF1F-BFA7D526DD7A}" dt="2023-01-19T11:05:37.044" v="7698" actId="2696"/>
        <pc:sldMkLst>
          <pc:docMk/>
          <pc:sldMk cId="1619509933" sldId="340"/>
        </pc:sldMkLst>
      </pc:sldChg>
      <pc:sldChg chg="add del">
        <pc:chgData name="Layla Deverson" userId="a7cd20ea-b776-42c5-b2ff-e92f63bd4dd8" providerId="ADAL" clId="{1F528ACE-9B27-4BA1-BF1F-BFA7D526DD7A}" dt="2023-01-17T14:02:34.921" v="7159" actId="2696"/>
        <pc:sldMkLst>
          <pc:docMk/>
          <pc:sldMk cId="3738775517" sldId="342"/>
        </pc:sldMkLst>
      </pc:sldChg>
      <pc:sldChg chg="del">
        <pc:chgData name="Layla Deverson" userId="a7cd20ea-b776-42c5-b2ff-e92f63bd4dd8" providerId="ADAL" clId="{1F528ACE-9B27-4BA1-BF1F-BFA7D526DD7A}" dt="2023-01-10T10:33:18.423" v="3008" actId="2696"/>
        <pc:sldMkLst>
          <pc:docMk/>
          <pc:sldMk cId="4046544254" sldId="342"/>
        </pc:sldMkLst>
      </pc:sldChg>
      <pc:sldChg chg="del">
        <pc:chgData name="Layla Deverson" userId="a7cd20ea-b776-42c5-b2ff-e92f63bd4dd8" providerId="ADAL" clId="{1F528ACE-9B27-4BA1-BF1F-BFA7D526DD7A}" dt="2023-01-06T16:46:35.481" v="416" actId="2696"/>
        <pc:sldMkLst>
          <pc:docMk/>
          <pc:sldMk cId="1590983624" sldId="343"/>
        </pc:sldMkLst>
      </pc:sldChg>
      <pc:sldChg chg="add del">
        <pc:chgData name="Layla Deverson" userId="a7cd20ea-b776-42c5-b2ff-e92f63bd4dd8" providerId="ADAL" clId="{1F528ACE-9B27-4BA1-BF1F-BFA7D526DD7A}" dt="2023-01-06T17:16:29.764" v="573" actId="47"/>
        <pc:sldMkLst>
          <pc:docMk/>
          <pc:sldMk cId="33117028" sldId="351"/>
        </pc:sldMkLst>
      </pc:sldChg>
      <pc:sldChg chg="del">
        <pc:chgData name="Layla Deverson" userId="a7cd20ea-b776-42c5-b2ff-e92f63bd4dd8" providerId="ADAL" clId="{1F528ACE-9B27-4BA1-BF1F-BFA7D526DD7A}" dt="2023-01-06T17:05:48.984" v="421" actId="2696"/>
        <pc:sldMkLst>
          <pc:docMk/>
          <pc:sldMk cId="2738720761" sldId="351"/>
        </pc:sldMkLst>
      </pc:sldChg>
      <pc:sldChg chg="del">
        <pc:chgData name="Layla Deverson" userId="a7cd20ea-b776-42c5-b2ff-e92f63bd4dd8" providerId="ADAL" clId="{1F528ACE-9B27-4BA1-BF1F-BFA7D526DD7A}" dt="2023-01-06T17:05:48.984" v="421" actId="2696"/>
        <pc:sldMkLst>
          <pc:docMk/>
          <pc:sldMk cId="2888489090" sldId="352"/>
        </pc:sldMkLst>
      </pc:sldChg>
      <pc:sldChg chg="modSp add del mod">
        <pc:chgData name="Layla Deverson" userId="a7cd20ea-b776-42c5-b2ff-e92f63bd4dd8" providerId="ADAL" clId="{1F528ACE-9B27-4BA1-BF1F-BFA7D526DD7A}" dt="2023-01-06T17:15:47.893" v="571" actId="47"/>
        <pc:sldMkLst>
          <pc:docMk/>
          <pc:sldMk cId="2976119582" sldId="352"/>
        </pc:sldMkLst>
        <pc:spChg chg="mod">
          <ac:chgData name="Layla Deverson" userId="a7cd20ea-b776-42c5-b2ff-e92f63bd4dd8" providerId="ADAL" clId="{1F528ACE-9B27-4BA1-BF1F-BFA7D526DD7A}" dt="2023-01-06T17:14:46.234" v="567" actId="114"/>
          <ac:spMkLst>
            <pc:docMk/>
            <pc:sldMk cId="2976119582" sldId="352"/>
            <ac:spMk id="2" creationId="{CA6F4772-3488-48E4-98C1-7C839FF88D1C}"/>
          </ac:spMkLst>
        </pc:spChg>
      </pc:sldChg>
      <pc:sldChg chg="del">
        <pc:chgData name="Layla Deverson" userId="a7cd20ea-b776-42c5-b2ff-e92f63bd4dd8" providerId="ADAL" clId="{1F528ACE-9B27-4BA1-BF1F-BFA7D526DD7A}" dt="2023-01-06T17:05:48.984" v="421" actId="2696"/>
        <pc:sldMkLst>
          <pc:docMk/>
          <pc:sldMk cId="3142955352" sldId="353"/>
        </pc:sldMkLst>
      </pc:sldChg>
      <pc:sldChg chg="modSp add del mod">
        <pc:chgData name="Layla Deverson" userId="a7cd20ea-b776-42c5-b2ff-e92f63bd4dd8" providerId="ADAL" clId="{1F528ACE-9B27-4BA1-BF1F-BFA7D526DD7A}" dt="2023-01-06T17:15:48.999" v="572" actId="47"/>
        <pc:sldMkLst>
          <pc:docMk/>
          <pc:sldMk cId="3293660838" sldId="353"/>
        </pc:sldMkLst>
        <pc:spChg chg="mod">
          <ac:chgData name="Layla Deverson" userId="a7cd20ea-b776-42c5-b2ff-e92f63bd4dd8" providerId="ADAL" clId="{1F528ACE-9B27-4BA1-BF1F-BFA7D526DD7A}" dt="2023-01-06T17:14:50.977" v="569" actId="207"/>
          <ac:spMkLst>
            <pc:docMk/>
            <pc:sldMk cId="3293660838" sldId="353"/>
            <ac:spMk id="2" creationId="{CA6F4772-3488-48E4-98C1-7C839FF88D1C}"/>
          </ac:spMkLst>
        </pc:spChg>
      </pc:sldChg>
      <pc:sldChg chg="addSp delSp modSp add del mod">
        <pc:chgData name="Layla Deverson" userId="a7cd20ea-b776-42c5-b2ff-e92f63bd4dd8" providerId="ADAL" clId="{1F528ACE-9B27-4BA1-BF1F-BFA7D526DD7A}" dt="2023-01-17T14:02:34.921" v="7159" actId="2696"/>
        <pc:sldMkLst>
          <pc:docMk/>
          <pc:sldMk cId="1287211347" sldId="354"/>
        </pc:sldMkLst>
        <pc:spChg chg="mod">
          <ac:chgData name="Layla Deverson" userId="a7cd20ea-b776-42c5-b2ff-e92f63bd4dd8" providerId="ADAL" clId="{1F528ACE-9B27-4BA1-BF1F-BFA7D526DD7A}" dt="2023-01-09T17:32:03.135" v="1931" actId="20577"/>
          <ac:spMkLst>
            <pc:docMk/>
            <pc:sldMk cId="1287211347" sldId="354"/>
            <ac:spMk id="2" creationId="{A4FE80A1-6AE5-4B25-9D5A-8382352E0CA3}"/>
          </ac:spMkLst>
        </pc:spChg>
        <pc:spChg chg="mod">
          <ac:chgData name="Layla Deverson" userId="a7cd20ea-b776-42c5-b2ff-e92f63bd4dd8" providerId="ADAL" clId="{1F528ACE-9B27-4BA1-BF1F-BFA7D526DD7A}" dt="2023-01-06T17:14:35.339" v="565" actId="20577"/>
          <ac:spMkLst>
            <pc:docMk/>
            <pc:sldMk cId="1287211347" sldId="354"/>
            <ac:spMk id="3" creationId="{53D4034B-716B-4D69-9A29-1CD008C0F574}"/>
          </ac:spMkLst>
        </pc:spChg>
        <pc:spChg chg="del">
          <ac:chgData name="Layla Deverson" userId="a7cd20ea-b776-42c5-b2ff-e92f63bd4dd8" providerId="ADAL" clId="{1F528ACE-9B27-4BA1-BF1F-BFA7D526DD7A}" dt="2023-01-10T10:36:13.958" v="3027" actId="478"/>
          <ac:spMkLst>
            <pc:docMk/>
            <pc:sldMk cId="1287211347" sldId="354"/>
            <ac:spMk id="4" creationId="{F44AD8FB-A25B-4E39-B4E3-1E952A173EFF}"/>
          </ac:spMkLst>
        </pc:spChg>
        <pc:spChg chg="add mod">
          <ac:chgData name="Layla Deverson" userId="a7cd20ea-b776-42c5-b2ff-e92f63bd4dd8" providerId="ADAL" clId="{1F528ACE-9B27-4BA1-BF1F-BFA7D526DD7A}" dt="2023-01-10T10:38:09.318" v="3049"/>
          <ac:spMkLst>
            <pc:docMk/>
            <pc:sldMk cId="1287211347" sldId="354"/>
            <ac:spMk id="7" creationId="{C477A793-6783-4030-A1DC-1A1CFD339C35}"/>
          </ac:spMkLst>
        </pc:spChg>
      </pc:sldChg>
      <pc:sldChg chg="add del">
        <pc:chgData name="Layla Deverson" userId="a7cd20ea-b776-42c5-b2ff-e92f63bd4dd8" providerId="ADAL" clId="{1F528ACE-9B27-4BA1-BF1F-BFA7D526DD7A}" dt="2023-01-19T11:06:37.647" v="7702" actId="47"/>
        <pc:sldMkLst>
          <pc:docMk/>
          <pc:sldMk cId="3033430946" sldId="354"/>
        </pc:sldMkLst>
      </pc:sldChg>
      <pc:sldChg chg="modSp mod delCm modCm">
        <pc:chgData name="Layla Deverson" userId="a7cd20ea-b776-42c5-b2ff-e92f63bd4dd8" providerId="ADAL" clId="{1F528ACE-9B27-4BA1-BF1F-BFA7D526DD7A}" dt="2023-02-14T15:51:30.643" v="16461"/>
        <pc:sldMkLst>
          <pc:docMk/>
          <pc:sldMk cId="1109387206" sldId="356"/>
        </pc:sldMkLst>
        <pc:spChg chg="mod">
          <ac:chgData name="Layla Deverson" userId="a7cd20ea-b776-42c5-b2ff-e92f63bd4dd8" providerId="ADAL" clId="{1F528ACE-9B27-4BA1-BF1F-BFA7D526DD7A}" dt="2023-01-09T15:31:57.806" v="788" actId="20577"/>
          <ac:spMkLst>
            <pc:docMk/>
            <pc:sldMk cId="1109387206" sldId="356"/>
            <ac:spMk id="3" creationId="{B670C7EF-6BEF-48D6-B027-6F522280FD98}"/>
          </ac:spMkLst>
        </pc:spChg>
        <pc:spChg chg="mod">
          <ac:chgData name="Layla Deverson" userId="a7cd20ea-b776-42c5-b2ff-e92f63bd4dd8" providerId="ADAL" clId="{1F528ACE-9B27-4BA1-BF1F-BFA7D526DD7A}" dt="2023-01-17T09:44:55.397" v="4703" actId="1076"/>
          <ac:spMkLst>
            <pc:docMk/>
            <pc:sldMk cId="1109387206" sldId="356"/>
            <ac:spMk id="5" creationId="{24878002-3E26-4245-A531-93391C1F46CA}"/>
          </ac:spMkLst>
        </pc:spChg>
        <pc:picChg chg="mod">
          <ac:chgData name="Layla Deverson" userId="a7cd20ea-b776-42c5-b2ff-e92f63bd4dd8" providerId="ADAL" clId="{1F528ACE-9B27-4BA1-BF1F-BFA7D526DD7A}" dt="2023-01-17T09:45:05.134" v="4705" actId="1076"/>
          <ac:picMkLst>
            <pc:docMk/>
            <pc:sldMk cId="1109387206" sldId="356"/>
            <ac:picMk id="6" creationId="{27AC6640-A2DD-FCD4-0DF4-CEFE73F2EFD4}"/>
          </ac:picMkLst>
        </pc:picChg>
      </pc:sldChg>
      <pc:sldChg chg="del">
        <pc:chgData name="Layla Deverson" userId="a7cd20ea-b776-42c5-b2ff-e92f63bd4dd8" providerId="ADAL" clId="{1F528ACE-9B27-4BA1-BF1F-BFA7D526DD7A}" dt="2023-01-06T17:05:48.984" v="421" actId="2696"/>
        <pc:sldMkLst>
          <pc:docMk/>
          <pc:sldMk cId="1562831018" sldId="365"/>
        </pc:sldMkLst>
      </pc:sldChg>
      <pc:sldChg chg="add del">
        <pc:chgData name="Layla Deverson" userId="a7cd20ea-b776-42c5-b2ff-e92f63bd4dd8" providerId="ADAL" clId="{1F528ACE-9B27-4BA1-BF1F-BFA7D526DD7A}" dt="2023-01-17T14:02:34.921" v="7159" actId="2696"/>
        <pc:sldMkLst>
          <pc:docMk/>
          <pc:sldMk cId="2229910225" sldId="365"/>
        </pc:sldMkLst>
      </pc:sldChg>
      <pc:sldChg chg="del">
        <pc:chgData name="Layla Deverson" userId="a7cd20ea-b776-42c5-b2ff-e92f63bd4dd8" providerId="ADAL" clId="{1F528ACE-9B27-4BA1-BF1F-BFA7D526DD7A}" dt="2023-01-17T09:34:31.030" v="4697" actId="2696"/>
        <pc:sldMkLst>
          <pc:docMk/>
          <pc:sldMk cId="568742045" sldId="367"/>
        </pc:sldMkLst>
      </pc:sldChg>
      <pc:sldChg chg="del">
        <pc:chgData name="Layla Deverson" userId="a7cd20ea-b776-42c5-b2ff-e92f63bd4dd8" providerId="ADAL" clId="{1F528ACE-9B27-4BA1-BF1F-BFA7D526DD7A}" dt="2023-01-06T17:05:48.984" v="421" actId="2696"/>
        <pc:sldMkLst>
          <pc:docMk/>
          <pc:sldMk cId="257661608" sldId="373"/>
        </pc:sldMkLst>
      </pc:sldChg>
      <pc:sldChg chg="modSp add del mod">
        <pc:chgData name="Layla Deverson" userId="a7cd20ea-b776-42c5-b2ff-e92f63bd4dd8" providerId="ADAL" clId="{1F528ACE-9B27-4BA1-BF1F-BFA7D526DD7A}" dt="2023-01-06T17:09:18.756" v="492" actId="2696"/>
        <pc:sldMkLst>
          <pc:docMk/>
          <pc:sldMk cId="2965051656" sldId="373"/>
        </pc:sldMkLst>
        <pc:spChg chg="mod">
          <ac:chgData name="Layla Deverson" userId="a7cd20ea-b776-42c5-b2ff-e92f63bd4dd8" providerId="ADAL" clId="{1F528ACE-9B27-4BA1-BF1F-BFA7D526DD7A}" dt="2023-01-06T17:09:15.910" v="491" actId="21"/>
          <ac:spMkLst>
            <pc:docMk/>
            <pc:sldMk cId="2965051656" sldId="373"/>
            <ac:spMk id="5" creationId="{BAA74558-DDA9-A867-97B3-4EA07DC5F7FA}"/>
          </ac:spMkLst>
        </pc:spChg>
      </pc:sldChg>
      <pc:sldChg chg="del">
        <pc:chgData name="Layla Deverson" userId="a7cd20ea-b776-42c5-b2ff-e92f63bd4dd8" providerId="ADAL" clId="{1F528ACE-9B27-4BA1-BF1F-BFA7D526DD7A}" dt="2023-01-06T17:05:48.984" v="421" actId="2696"/>
        <pc:sldMkLst>
          <pc:docMk/>
          <pc:sldMk cId="23215895" sldId="374"/>
        </pc:sldMkLst>
      </pc:sldChg>
      <pc:sldChg chg="add del">
        <pc:chgData name="Layla Deverson" userId="a7cd20ea-b776-42c5-b2ff-e92f63bd4dd8" providerId="ADAL" clId="{1F528ACE-9B27-4BA1-BF1F-BFA7D526DD7A}" dt="2023-01-06T17:08:00.094" v="449" actId="2696"/>
        <pc:sldMkLst>
          <pc:docMk/>
          <pc:sldMk cId="1105591365" sldId="374"/>
        </pc:sldMkLst>
      </pc:sldChg>
      <pc:sldChg chg="addSp modSp mod ord delCm modCm">
        <pc:chgData name="Layla Deverson" userId="a7cd20ea-b776-42c5-b2ff-e92f63bd4dd8" providerId="ADAL" clId="{1F528ACE-9B27-4BA1-BF1F-BFA7D526DD7A}" dt="2023-03-01T10:24:27.423" v="17496"/>
        <pc:sldMkLst>
          <pc:docMk/>
          <pc:sldMk cId="936931540" sldId="375"/>
        </pc:sldMkLst>
        <pc:spChg chg="add mod">
          <ac:chgData name="Layla Deverson" userId="a7cd20ea-b776-42c5-b2ff-e92f63bd4dd8" providerId="ADAL" clId="{1F528ACE-9B27-4BA1-BF1F-BFA7D526DD7A}" dt="2023-01-10T10:37:45.699" v="3041"/>
          <ac:spMkLst>
            <pc:docMk/>
            <pc:sldMk cId="936931540" sldId="375"/>
            <ac:spMk id="5" creationId="{974CB420-0B2B-4F85-AC81-F259A55E8F73}"/>
          </ac:spMkLst>
        </pc:spChg>
        <pc:spChg chg="mod">
          <ac:chgData name="Layla Deverson" userId="a7cd20ea-b776-42c5-b2ff-e92f63bd4dd8" providerId="ADAL" clId="{1F528ACE-9B27-4BA1-BF1F-BFA7D526DD7A}" dt="2023-01-10T10:27:52.645" v="2966" actId="1076"/>
          <ac:spMkLst>
            <pc:docMk/>
            <pc:sldMk cId="936931540" sldId="375"/>
            <ac:spMk id="7" creationId="{EAB6A266-D924-8C4C-856C-884658D9D2E9}"/>
          </ac:spMkLst>
        </pc:spChg>
      </pc:sldChg>
      <pc:sldChg chg="modSp del mod delCm">
        <pc:chgData name="Layla Deverson" userId="a7cd20ea-b776-42c5-b2ff-e92f63bd4dd8" providerId="ADAL" clId="{1F528ACE-9B27-4BA1-BF1F-BFA7D526DD7A}" dt="2023-01-09T17:02:17.652" v="1593" actId="2696"/>
        <pc:sldMkLst>
          <pc:docMk/>
          <pc:sldMk cId="2259219014" sldId="376"/>
        </pc:sldMkLst>
        <pc:spChg chg="mod">
          <ac:chgData name="Layla Deverson" userId="a7cd20ea-b776-42c5-b2ff-e92f63bd4dd8" providerId="ADAL" clId="{1F528ACE-9B27-4BA1-BF1F-BFA7D526DD7A}" dt="2023-01-09T16:48:53.695" v="1248" actId="20577"/>
          <ac:spMkLst>
            <pc:docMk/>
            <pc:sldMk cId="2259219014" sldId="376"/>
            <ac:spMk id="6" creationId="{C99C37E8-A77D-7C47-A535-0D6615E95EFF}"/>
          </ac:spMkLst>
        </pc:spChg>
        <pc:spChg chg="mod">
          <ac:chgData name="Layla Deverson" userId="a7cd20ea-b776-42c5-b2ff-e92f63bd4dd8" providerId="ADAL" clId="{1F528ACE-9B27-4BA1-BF1F-BFA7D526DD7A}" dt="2023-01-09T17:02:14.637" v="1592" actId="21"/>
          <ac:spMkLst>
            <pc:docMk/>
            <pc:sldMk cId="2259219014" sldId="376"/>
            <ac:spMk id="7" creationId="{EAB6A266-D924-8C4C-856C-884658D9D2E9}"/>
          </ac:spMkLst>
        </pc:spChg>
      </pc:sldChg>
      <pc:sldChg chg="addSp modSp add del mod ord addCm modCm">
        <pc:chgData name="Layla Deverson" userId="a7cd20ea-b776-42c5-b2ff-e92f63bd4dd8" providerId="ADAL" clId="{1F528ACE-9B27-4BA1-BF1F-BFA7D526DD7A}" dt="2023-03-01T10:24:15.818" v="17494"/>
        <pc:sldMkLst>
          <pc:docMk/>
          <pc:sldMk cId="141769859" sldId="377"/>
        </pc:sldMkLst>
        <pc:spChg chg="add mod">
          <ac:chgData name="Layla Deverson" userId="a7cd20ea-b776-42c5-b2ff-e92f63bd4dd8" providerId="ADAL" clId="{1F528ACE-9B27-4BA1-BF1F-BFA7D526DD7A}" dt="2023-01-10T10:37:38.214" v="3038"/>
          <ac:spMkLst>
            <pc:docMk/>
            <pc:sldMk cId="141769859" sldId="377"/>
            <ac:spMk id="5" creationId="{4862CAAD-A2BB-4277-8100-B934C6049AEE}"/>
          </ac:spMkLst>
        </pc:spChg>
        <pc:spChg chg="mod">
          <ac:chgData name="Layla Deverson" userId="a7cd20ea-b776-42c5-b2ff-e92f63bd4dd8" providerId="ADAL" clId="{1F528ACE-9B27-4BA1-BF1F-BFA7D526DD7A}" dt="2023-03-01T10:24:03.196" v="17493" actId="20577"/>
          <ac:spMkLst>
            <pc:docMk/>
            <pc:sldMk cId="141769859" sldId="377"/>
            <ac:spMk id="7" creationId="{EAB6A266-D924-8C4C-856C-884658D9D2E9}"/>
          </ac:spMkLst>
        </pc:spChg>
      </pc:sldChg>
      <pc:sldChg chg="modSp del mod ord delCm">
        <pc:chgData name="Layla Deverson" userId="a7cd20ea-b776-42c5-b2ff-e92f63bd4dd8" providerId="ADAL" clId="{1F528ACE-9B27-4BA1-BF1F-BFA7D526DD7A}" dt="2023-01-09T16:48:38.570" v="1245" actId="2696"/>
        <pc:sldMkLst>
          <pc:docMk/>
          <pc:sldMk cId="3988550843" sldId="378"/>
        </pc:sldMkLst>
        <pc:spChg chg="mod">
          <ac:chgData name="Layla Deverson" userId="a7cd20ea-b776-42c5-b2ff-e92f63bd4dd8" providerId="ADAL" clId="{1F528ACE-9B27-4BA1-BF1F-BFA7D526DD7A}" dt="2023-01-09T16:47:37.457" v="1198" actId="20577"/>
          <ac:spMkLst>
            <pc:docMk/>
            <pc:sldMk cId="3988550843" sldId="378"/>
            <ac:spMk id="6" creationId="{C99C37E8-A77D-7C47-A535-0D6615E95EFF}"/>
          </ac:spMkLst>
        </pc:spChg>
        <pc:spChg chg="mod">
          <ac:chgData name="Layla Deverson" userId="a7cd20ea-b776-42c5-b2ff-e92f63bd4dd8" providerId="ADAL" clId="{1F528ACE-9B27-4BA1-BF1F-BFA7D526DD7A}" dt="2023-01-09T16:47:53.592" v="1242" actId="20577"/>
          <ac:spMkLst>
            <pc:docMk/>
            <pc:sldMk cId="3988550843" sldId="378"/>
            <ac:spMk id="7" creationId="{EAB6A266-D924-8C4C-856C-884658D9D2E9}"/>
          </ac:spMkLst>
        </pc:spChg>
      </pc:sldChg>
      <pc:sldChg chg="addSp modSp mod ord">
        <pc:chgData name="Layla Deverson" userId="a7cd20ea-b776-42c5-b2ff-e92f63bd4dd8" providerId="ADAL" clId="{1F528ACE-9B27-4BA1-BF1F-BFA7D526DD7A}" dt="2023-02-01T10:13:22.336" v="12833" actId="20577"/>
        <pc:sldMkLst>
          <pc:docMk/>
          <pc:sldMk cId="130277028" sldId="379"/>
        </pc:sldMkLst>
        <pc:spChg chg="mod">
          <ac:chgData name="Layla Deverson" userId="a7cd20ea-b776-42c5-b2ff-e92f63bd4dd8" providerId="ADAL" clId="{1F528ACE-9B27-4BA1-BF1F-BFA7D526DD7A}" dt="2023-02-01T10:13:22.336" v="12833" actId="20577"/>
          <ac:spMkLst>
            <pc:docMk/>
            <pc:sldMk cId="130277028" sldId="379"/>
            <ac:spMk id="5" creationId="{0A74F543-B3C6-8DAA-AACF-09AD2AA1AFC8}"/>
          </ac:spMkLst>
        </pc:spChg>
        <pc:picChg chg="add mod">
          <ac:chgData name="Layla Deverson" userId="a7cd20ea-b776-42c5-b2ff-e92f63bd4dd8" providerId="ADAL" clId="{1F528ACE-9B27-4BA1-BF1F-BFA7D526DD7A}" dt="2023-01-19T15:06:37.947" v="8016"/>
          <ac:picMkLst>
            <pc:docMk/>
            <pc:sldMk cId="130277028" sldId="379"/>
            <ac:picMk id="6" creationId="{6C019BDA-3477-4BE7-879F-602E3CF5F15E}"/>
          </ac:picMkLst>
        </pc:picChg>
      </pc:sldChg>
      <pc:sldChg chg="modSp mod ord addCm delCm modCm">
        <pc:chgData name="Layla Deverson" userId="a7cd20ea-b776-42c5-b2ff-e92f63bd4dd8" providerId="ADAL" clId="{1F528ACE-9B27-4BA1-BF1F-BFA7D526DD7A}" dt="2023-02-14T15:55:31.944" v="16620" actId="20577"/>
        <pc:sldMkLst>
          <pc:docMk/>
          <pc:sldMk cId="2717500426" sldId="383"/>
        </pc:sldMkLst>
        <pc:spChg chg="mod">
          <ac:chgData name="Layla Deverson" userId="a7cd20ea-b776-42c5-b2ff-e92f63bd4dd8" providerId="ADAL" clId="{1F528ACE-9B27-4BA1-BF1F-BFA7D526DD7A}" dt="2023-02-14T15:55:31.944" v="16620" actId="20577"/>
          <ac:spMkLst>
            <pc:docMk/>
            <pc:sldMk cId="2717500426" sldId="383"/>
            <ac:spMk id="5" creationId="{0A74F543-B3C6-8DAA-AACF-09AD2AA1AFC8}"/>
          </ac:spMkLst>
        </pc:spChg>
      </pc:sldChg>
      <pc:sldChg chg="addSp delSp modSp del mod ord modCm">
        <pc:chgData name="Layla Deverson" userId="a7cd20ea-b776-42c5-b2ff-e92f63bd4dd8" providerId="ADAL" clId="{1F528ACE-9B27-4BA1-BF1F-BFA7D526DD7A}" dt="2023-01-19T17:28:22.173" v="8540" actId="2696"/>
        <pc:sldMkLst>
          <pc:docMk/>
          <pc:sldMk cId="978833581" sldId="384"/>
        </pc:sldMkLst>
        <pc:spChg chg="mod">
          <ac:chgData name="Layla Deverson" userId="a7cd20ea-b776-42c5-b2ff-e92f63bd4dd8" providerId="ADAL" clId="{1F528ACE-9B27-4BA1-BF1F-BFA7D526DD7A}" dt="2023-01-10T10:27:21.950" v="2963" actId="20577"/>
          <ac:spMkLst>
            <pc:docMk/>
            <pc:sldMk cId="978833581" sldId="384"/>
            <ac:spMk id="2" creationId="{E95C9113-C643-1130-FB70-22DC9B8F0740}"/>
          </ac:spMkLst>
        </pc:spChg>
        <pc:spChg chg="mod">
          <ac:chgData name="Layla Deverson" userId="a7cd20ea-b776-42c5-b2ff-e92f63bd4dd8" providerId="ADAL" clId="{1F528ACE-9B27-4BA1-BF1F-BFA7D526DD7A}" dt="2023-01-19T17:28:16.241" v="8539" actId="20577"/>
          <ac:spMkLst>
            <pc:docMk/>
            <pc:sldMk cId="978833581" sldId="384"/>
            <ac:spMk id="5" creationId="{A3142CF8-CBF4-2F51-303A-7458910EC0FD}"/>
          </ac:spMkLst>
        </pc:spChg>
        <pc:spChg chg="add del mod">
          <ac:chgData name="Layla Deverson" userId="a7cd20ea-b776-42c5-b2ff-e92f63bd4dd8" providerId="ADAL" clId="{1F528ACE-9B27-4BA1-BF1F-BFA7D526DD7A}" dt="2023-01-09T17:02:49.064" v="1603" actId="478"/>
          <ac:spMkLst>
            <pc:docMk/>
            <pc:sldMk cId="978833581" sldId="384"/>
            <ac:spMk id="7" creationId="{52EC624F-2D94-44A1-9FD8-5DC0FF7F4B57}"/>
          </ac:spMkLst>
        </pc:spChg>
      </pc:sldChg>
      <pc:sldChg chg="addSp delSp modSp mod ord delCm modCm">
        <pc:chgData name="Layla Deverson" userId="a7cd20ea-b776-42c5-b2ff-e92f63bd4dd8" providerId="ADAL" clId="{1F528ACE-9B27-4BA1-BF1F-BFA7D526DD7A}" dt="2023-02-15T17:12:11.267" v="16680"/>
        <pc:sldMkLst>
          <pc:docMk/>
          <pc:sldMk cId="3035756512" sldId="385"/>
        </pc:sldMkLst>
        <pc:spChg chg="mod">
          <ac:chgData name="Layla Deverson" userId="a7cd20ea-b776-42c5-b2ff-e92f63bd4dd8" providerId="ADAL" clId="{1F528ACE-9B27-4BA1-BF1F-BFA7D526DD7A}" dt="2023-01-17T10:09:28.543" v="4770" actId="20577"/>
          <ac:spMkLst>
            <pc:docMk/>
            <pc:sldMk cId="3035756512" sldId="385"/>
            <ac:spMk id="2" creationId="{35649BEC-FF6F-D305-FA4C-C25487B050BF}"/>
          </ac:spMkLst>
        </pc:spChg>
        <pc:spChg chg="add del mod">
          <ac:chgData name="Layla Deverson" userId="a7cd20ea-b776-42c5-b2ff-e92f63bd4dd8" providerId="ADAL" clId="{1F528ACE-9B27-4BA1-BF1F-BFA7D526DD7A}" dt="2023-02-15T17:12:07.656" v="16678" actId="20577"/>
          <ac:spMkLst>
            <pc:docMk/>
            <pc:sldMk cId="3035756512" sldId="385"/>
            <ac:spMk id="5" creationId="{BB64C6C5-02A9-5FC6-A83F-F3623692D919}"/>
          </ac:spMkLst>
        </pc:spChg>
        <pc:spChg chg="add del mod">
          <ac:chgData name="Layla Deverson" userId="a7cd20ea-b776-42c5-b2ff-e92f63bd4dd8" providerId="ADAL" clId="{1F528ACE-9B27-4BA1-BF1F-BFA7D526DD7A}" dt="2023-01-06T16:40:25.018" v="380" actId="21"/>
          <ac:spMkLst>
            <pc:docMk/>
            <pc:sldMk cId="3035756512" sldId="385"/>
            <ac:spMk id="7" creationId="{BAEFDE88-58A9-4CEC-A65B-83334835401B}"/>
          </ac:spMkLst>
        </pc:spChg>
        <pc:picChg chg="add del mod">
          <ac:chgData name="Layla Deverson" userId="a7cd20ea-b776-42c5-b2ff-e92f63bd4dd8" providerId="ADAL" clId="{1F528ACE-9B27-4BA1-BF1F-BFA7D526DD7A}" dt="2023-01-06T16:41:57.932" v="390" actId="478"/>
          <ac:picMkLst>
            <pc:docMk/>
            <pc:sldMk cId="3035756512" sldId="385"/>
            <ac:picMk id="9" creationId="{3D900910-66F6-4BC3-AA25-22BC97B39097}"/>
          </ac:picMkLst>
        </pc:picChg>
        <pc:picChg chg="add del mod modCrop">
          <ac:chgData name="Layla Deverson" userId="a7cd20ea-b776-42c5-b2ff-e92f63bd4dd8" providerId="ADAL" clId="{1F528ACE-9B27-4BA1-BF1F-BFA7D526DD7A}" dt="2023-01-10T10:35:29.935" v="3022" actId="478"/>
          <ac:picMkLst>
            <pc:docMk/>
            <pc:sldMk cId="3035756512" sldId="385"/>
            <ac:picMk id="11" creationId="{D6CC68DB-F6C6-4526-8CAB-A25EB52F08AC}"/>
          </ac:picMkLst>
        </pc:picChg>
      </pc:sldChg>
      <pc:sldChg chg="addSp delSp modSp add del mod modCm">
        <pc:chgData name="Layla Deverson" userId="a7cd20ea-b776-42c5-b2ff-e92f63bd4dd8" providerId="ADAL" clId="{1F528ACE-9B27-4BA1-BF1F-BFA7D526DD7A}" dt="2023-01-19T15:07:01.847" v="8021" actId="2696"/>
        <pc:sldMkLst>
          <pc:docMk/>
          <pc:sldMk cId="817385744" sldId="386"/>
        </pc:sldMkLst>
        <pc:spChg chg="mod">
          <ac:chgData name="Layla Deverson" userId="a7cd20ea-b776-42c5-b2ff-e92f63bd4dd8" providerId="ADAL" clId="{1F528ACE-9B27-4BA1-BF1F-BFA7D526DD7A}" dt="2023-01-19T15:05:21.523" v="7993" actId="21"/>
          <ac:spMkLst>
            <pc:docMk/>
            <pc:sldMk cId="817385744" sldId="386"/>
            <ac:spMk id="5" creationId="{641BF993-4DCE-01F6-61D2-5098C6381504}"/>
          </ac:spMkLst>
        </pc:spChg>
        <pc:spChg chg="add del mod">
          <ac:chgData name="Layla Deverson" userId="a7cd20ea-b776-42c5-b2ff-e92f63bd4dd8" providerId="ADAL" clId="{1F528ACE-9B27-4BA1-BF1F-BFA7D526DD7A}" dt="2023-01-17T09:49:55.272" v="4709" actId="931"/>
          <ac:spMkLst>
            <pc:docMk/>
            <pc:sldMk cId="817385744" sldId="386"/>
            <ac:spMk id="7" creationId="{4C3778EA-7415-497A-8650-9D9003B3D036}"/>
          </ac:spMkLst>
        </pc:spChg>
        <pc:spChg chg="add del mod">
          <ac:chgData name="Layla Deverson" userId="a7cd20ea-b776-42c5-b2ff-e92f63bd4dd8" providerId="ADAL" clId="{1F528ACE-9B27-4BA1-BF1F-BFA7D526DD7A}" dt="2023-01-17T10:01:03.789" v="4713" actId="931"/>
          <ac:spMkLst>
            <pc:docMk/>
            <pc:sldMk cId="817385744" sldId="386"/>
            <ac:spMk id="11" creationId="{6BBEA99C-997D-44C1-8EEF-E9962976250B}"/>
          </ac:spMkLst>
        </pc:spChg>
        <pc:picChg chg="del">
          <ac:chgData name="Layla Deverson" userId="a7cd20ea-b776-42c5-b2ff-e92f63bd4dd8" providerId="ADAL" clId="{1F528ACE-9B27-4BA1-BF1F-BFA7D526DD7A}" dt="2023-01-17T09:48:56.831" v="4708" actId="478"/>
          <ac:picMkLst>
            <pc:docMk/>
            <pc:sldMk cId="817385744" sldId="386"/>
            <ac:picMk id="6" creationId="{F4159853-8A7E-9804-7E96-74E891A5A5A7}"/>
          </ac:picMkLst>
        </pc:picChg>
        <pc:picChg chg="add del mod">
          <ac:chgData name="Layla Deverson" userId="a7cd20ea-b776-42c5-b2ff-e92f63bd4dd8" providerId="ADAL" clId="{1F528ACE-9B27-4BA1-BF1F-BFA7D526DD7A}" dt="2023-01-17T10:01:01.133" v="4712" actId="478"/>
          <ac:picMkLst>
            <pc:docMk/>
            <pc:sldMk cId="817385744" sldId="386"/>
            <ac:picMk id="9" creationId="{0BE70582-BF02-4497-8BD0-FB6CB21FCBA1}"/>
          </ac:picMkLst>
        </pc:picChg>
        <pc:picChg chg="add mod">
          <ac:chgData name="Layla Deverson" userId="a7cd20ea-b776-42c5-b2ff-e92f63bd4dd8" providerId="ADAL" clId="{1F528ACE-9B27-4BA1-BF1F-BFA7D526DD7A}" dt="2023-01-17T10:06:44.183" v="4725" actId="14826"/>
          <ac:picMkLst>
            <pc:docMk/>
            <pc:sldMk cId="817385744" sldId="386"/>
            <ac:picMk id="13" creationId="{5238E563-18AD-46D8-85D5-9333BB1E6952}"/>
          </ac:picMkLst>
        </pc:picChg>
      </pc:sldChg>
      <pc:sldChg chg="addSp delSp modSp add mod ord modCm">
        <pc:chgData name="Layla Deverson" userId="a7cd20ea-b776-42c5-b2ff-e92f63bd4dd8" providerId="ADAL" clId="{1F528ACE-9B27-4BA1-BF1F-BFA7D526DD7A}" dt="2023-01-20T09:03:41.956" v="8889" actId="20577"/>
        <pc:sldMkLst>
          <pc:docMk/>
          <pc:sldMk cId="3474214156" sldId="387"/>
        </pc:sldMkLst>
        <pc:spChg chg="mod">
          <ac:chgData name="Layla Deverson" userId="a7cd20ea-b776-42c5-b2ff-e92f63bd4dd8" providerId="ADAL" clId="{1F528ACE-9B27-4BA1-BF1F-BFA7D526DD7A}" dt="2023-01-06T17:06:45.296" v="440" actId="20577"/>
          <ac:spMkLst>
            <pc:docMk/>
            <pc:sldMk cId="3474214156" sldId="387"/>
            <ac:spMk id="6" creationId="{C99C37E8-A77D-7C47-A535-0D6615E95EFF}"/>
          </ac:spMkLst>
        </pc:spChg>
        <pc:spChg chg="mod">
          <ac:chgData name="Layla Deverson" userId="a7cd20ea-b776-42c5-b2ff-e92f63bd4dd8" providerId="ADAL" clId="{1F528ACE-9B27-4BA1-BF1F-BFA7D526DD7A}" dt="2023-01-20T09:03:41.956" v="8889" actId="20577"/>
          <ac:spMkLst>
            <pc:docMk/>
            <pc:sldMk cId="3474214156" sldId="387"/>
            <ac:spMk id="7" creationId="{EAB6A266-D924-8C4C-856C-884658D9D2E9}"/>
          </ac:spMkLst>
        </pc:spChg>
        <pc:spChg chg="add mod">
          <ac:chgData name="Layla Deverson" userId="a7cd20ea-b776-42c5-b2ff-e92f63bd4dd8" providerId="ADAL" clId="{1F528ACE-9B27-4BA1-BF1F-BFA7D526DD7A}" dt="2023-01-10T10:37:39.899" v="3039"/>
          <ac:spMkLst>
            <pc:docMk/>
            <pc:sldMk cId="3474214156" sldId="387"/>
            <ac:spMk id="8" creationId="{819031AE-31A3-4866-8EBC-869DFDD4FA16}"/>
          </ac:spMkLst>
        </pc:spChg>
        <pc:picChg chg="add del mod modCrop">
          <ac:chgData name="Layla Deverson" userId="a7cd20ea-b776-42c5-b2ff-e92f63bd4dd8" providerId="ADAL" clId="{1F528ACE-9B27-4BA1-BF1F-BFA7D526DD7A}" dt="2023-01-10T10:35:15.920" v="3021" actId="478"/>
          <ac:picMkLst>
            <pc:docMk/>
            <pc:sldMk cId="3474214156" sldId="387"/>
            <ac:picMk id="3" creationId="{1EF36A18-29C8-4EC9-B639-5309E4895A4A}"/>
          </ac:picMkLst>
        </pc:picChg>
      </pc:sldChg>
      <pc:sldChg chg="addSp delSp modSp add del mod">
        <pc:chgData name="Layla Deverson" userId="a7cd20ea-b776-42c5-b2ff-e92f63bd4dd8" providerId="ADAL" clId="{1F528ACE-9B27-4BA1-BF1F-BFA7D526DD7A}" dt="2023-01-06T16:40:26.080" v="381" actId="2890"/>
        <pc:sldMkLst>
          <pc:docMk/>
          <pc:sldMk cId="3726420619" sldId="387"/>
        </pc:sldMkLst>
        <pc:spChg chg="add del mod">
          <ac:chgData name="Layla Deverson" userId="a7cd20ea-b776-42c5-b2ff-e92f63bd4dd8" providerId="ADAL" clId="{1F528ACE-9B27-4BA1-BF1F-BFA7D526DD7A}" dt="2023-01-06T16:40:24.119" v="376" actId="6549"/>
          <ac:spMkLst>
            <pc:docMk/>
            <pc:sldMk cId="3726420619" sldId="387"/>
            <ac:spMk id="5" creationId="{641BF993-4DCE-01F6-61D2-5098C6381504}"/>
          </ac:spMkLst>
        </pc:spChg>
        <pc:spChg chg="add del mod">
          <ac:chgData name="Layla Deverson" userId="a7cd20ea-b776-42c5-b2ff-e92f63bd4dd8" providerId="ADAL" clId="{1F528ACE-9B27-4BA1-BF1F-BFA7D526DD7A}" dt="2023-01-06T16:39:52.597" v="363" actId="478"/>
          <ac:spMkLst>
            <pc:docMk/>
            <pc:sldMk cId="3726420619" sldId="387"/>
            <ac:spMk id="7" creationId="{4447978A-2AC2-41C5-9CE2-D7F388AF8BC7}"/>
          </ac:spMkLst>
        </pc:spChg>
        <pc:spChg chg="add del mod">
          <ac:chgData name="Layla Deverson" userId="a7cd20ea-b776-42c5-b2ff-e92f63bd4dd8" providerId="ADAL" clId="{1F528ACE-9B27-4BA1-BF1F-BFA7D526DD7A}" dt="2023-01-06T16:39:52.294" v="362"/>
          <ac:spMkLst>
            <pc:docMk/>
            <pc:sldMk cId="3726420619" sldId="387"/>
            <ac:spMk id="8" creationId="{D594EB2B-33FA-44DA-864C-B7E8FC2BBBE9}"/>
          </ac:spMkLst>
        </pc:spChg>
        <pc:spChg chg="add del mod">
          <ac:chgData name="Layla Deverson" userId="a7cd20ea-b776-42c5-b2ff-e92f63bd4dd8" providerId="ADAL" clId="{1F528ACE-9B27-4BA1-BF1F-BFA7D526DD7A}" dt="2023-01-06T16:40:24.783" v="379"/>
          <ac:spMkLst>
            <pc:docMk/>
            <pc:sldMk cId="3726420619" sldId="387"/>
            <ac:spMk id="9" creationId="{1EA75376-DA93-4927-8A2D-252154896441}"/>
          </ac:spMkLst>
        </pc:spChg>
        <pc:spChg chg="add del mod">
          <ac:chgData name="Layla Deverson" userId="a7cd20ea-b776-42c5-b2ff-e92f63bd4dd8" providerId="ADAL" clId="{1F528ACE-9B27-4BA1-BF1F-BFA7D526DD7A}" dt="2023-01-06T16:40:23.904" v="375" actId="478"/>
          <ac:spMkLst>
            <pc:docMk/>
            <pc:sldMk cId="3726420619" sldId="387"/>
            <ac:spMk id="11" creationId="{68D82426-23C8-4EF2-ADB2-273411923293}"/>
          </ac:spMkLst>
        </pc:spChg>
      </pc:sldChg>
      <pc:sldChg chg="add del">
        <pc:chgData name="Layla Deverson" userId="a7cd20ea-b776-42c5-b2ff-e92f63bd4dd8" providerId="ADAL" clId="{1F528ACE-9B27-4BA1-BF1F-BFA7D526DD7A}" dt="2023-01-09T17:34:27.708" v="2088" actId="2696"/>
        <pc:sldMkLst>
          <pc:docMk/>
          <pc:sldMk cId="2888489090" sldId="388"/>
        </pc:sldMkLst>
      </pc:sldChg>
      <pc:sldChg chg="add del">
        <pc:chgData name="Layla Deverson" userId="a7cd20ea-b776-42c5-b2ff-e92f63bd4dd8" providerId="ADAL" clId="{1F528ACE-9B27-4BA1-BF1F-BFA7D526DD7A}" dt="2023-01-09T17:34:30.654" v="2089" actId="2696"/>
        <pc:sldMkLst>
          <pc:docMk/>
          <pc:sldMk cId="3142955352" sldId="389"/>
        </pc:sldMkLst>
      </pc:sldChg>
      <pc:sldChg chg="addSp modSp add mod ord addCm delCm modCm">
        <pc:chgData name="Layla Deverson" userId="a7cd20ea-b776-42c5-b2ff-e92f63bd4dd8" providerId="ADAL" clId="{1F528ACE-9B27-4BA1-BF1F-BFA7D526DD7A}" dt="2023-03-01T10:23:18.141" v="17430"/>
        <pc:sldMkLst>
          <pc:docMk/>
          <pc:sldMk cId="3616993501" sldId="390"/>
        </pc:sldMkLst>
        <pc:spChg chg="add mod">
          <ac:chgData name="Layla Deverson" userId="a7cd20ea-b776-42c5-b2ff-e92f63bd4dd8" providerId="ADAL" clId="{1F528ACE-9B27-4BA1-BF1F-BFA7D526DD7A}" dt="2023-01-10T10:37:42.154" v="3040"/>
          <ac:spMkLst>
            <pc:docMk/>
            <pc:sldMk cId="3616993501" sldId="390"/>
            <ac:spMk id="5" creationId="{F5C08142-E8A8-482D-8BB4-54C2FE0DCD4B}"/>
          </ac:spMkLst>
        </pc:spChg>
        <pc:spChg chg="mod">
          <ac:chgData name="Layla Deverson" userId="a7cd20ea-b776-42c5-b2ff-e92f63bd4dd8" providerId="ADAL" clId="{1F528ACE-9B27-4BA1-BF1F-BFA7D526DD7A}" dt="2023-01-19T09:24:58.388" v="7601" actId="20577"/>
          <ac:spMkLst>
            <pc:docMk/>
            <pc:sldMk cId="3616993501" sldId="390"/>
            <ac:spMk id="6" creationId="{C99C37E8-A77D-7C47-A535-0D6615E95EFF}"/>
          </ac:spMkLst>
        </pc:spChg>
        <pc:spChg chg="mod">
          <ac:chgData name="Layla Deverson" userId="a7cd20ea-b776-42c5-b2ff-e92f63bd4dd8" providerId="ADAL" clId="{1F528ACE-9B27-4BA1-BF1F-BFA7D526DD7A}" dt="2023-02-02T14:57:26.357" v="15053" actId="20577"/>
          <ac:spMkLst>
            <pc:docMk/>
            <pc:sldMk cId="3616993501" sldId="390"/>
            <ac:spMk id="7" creationId="{EAB6A266-D924-8C4C-856C-884658D9D2E9}"/>
          </ac:spMkLst>
        </pc:spChg>
      </pc:sldChg>
      <pc:sldChg chg="addSp delSp modSp add del mod">
        <pc:chgData name="Layla Deverson" userId="a7cd20ea-b776-42c5-b2ff-e92f63bd4dd8" providerId="ADAL" clId="{1F528ACE-9B27-4BA1-BF1F-BFA7D526DD7A}" dt="2023-01-17T14:02:34.921" v="7159" actId="2696"/>
        <pc:sldMkLst>
          <pc:docMk/>
          <pc:sldMk cId="3701724050" sldId="391"/>
        </pc:sldMkLst>
        <pc:spChg chg="mod">
          <ac:chgData name="Layla Deverson" userId="a7cd20ea-b776-42c5-b2ff-e92f63bd4dd8" providerId="ADAL" clId="{1F528ACE-9B27-4BA1-BF1F-BFA7D526DD7A}" dt="2023-01-09T17:33:02.071" v="1941" actId="20577"/>
          <ac:spMkLst>
            <pc:docMk/>
            <pc:sldMk cId="3701724050" sldId="391"/>
            <ac:spMk id="2" creationId="{A4FE80A1-6AE5-4B25-9D5A-8382352E0CA3}"/>
          </ac:spMkLst>
        </pc:spChg>
        <pc:spChg chg="mod">
          <ac:chgData name="Layla Deverson" userId="a7cd20ea-b776-42c5-b2ff-e92f63bd4dd8" providerId="ADAL" clId="{1F528ACE-9B27-4BA1-BF1F-BFA7D526DD7A}" dt="2023-01-10T10:30:10.822" v="2988" actId="14100"/>
          <ac:spMkLst>
            <pc:docMk/>
            <pc:sldMk cId="3701724050" sldId="391"/>
            <ac:spMk id="3" creationId="{53D4034B-716B-4D69-9A29-1CD008C0F574}"/>
          </ac:spMkLst>
        </pc:spChg>
        <pc:spChg chg="del">
          <ac:chgData name="Layla Deverson" userId="a7cd20ea-b776-42c5-b2ff-e92f63bd4dd8" providerId="ADAL" clId="{1F528ACE-9B27-4BA1-BF1F-BFA7D526DD7A}" dt="2023-01-10T10:36:12.253" v="3026" actId="478"/>
          <ac:spMkLst>
            <pc:docMk/>
            <pc:sldMk cId="3701724050" sldId="391"/>
            <ac:spMk id="4" creationId="{F44AD8FB-A25B-4E39-B4E3-1E952A173EFF}"/>
          </ac:spMkLst>
        </pc:spChg>
        <pc:spChg chg="add mod">
          <ac:chgData name="Layla Deverson" userId="a7cd20ea-b776-42c5-b2ff-e92f63bd4dd8" providerId="ADAL" clId="{1F528ACE-9B27-4BA1-BF1F-BFA7D526DD7A}" dt="2023-01-10T10:38:10.510" v="3050"/>
          <ac:spMkLst>
            <pc:docMk/>
            <pc:sldMk cId="3701724050" sldId="391"/>
            <ac:spMk id="8" creationId="{B3D2D105-4141-4F1E-A03F-CCCA0E76AC30}"/>
          </ac:spMkLst>
        </pc:spChg>
        <pc:graphicFrameChg chg="del">
          <ac:chgData name="Layla Deverson" userId="a7cd20ea-b776-42c5-b2ff-e92f63bd4dd8" providerId="ADAL" clId="{1F528ACE-9B27-4BA1-BF1F-BFA7D526DD7A}" dt="2023-01-09T17:34:05.968" v="2039" actId="478"/>
          <ac:graphicFrameMkLst>
            <pc:docMk/>
            <pc:sldMk cId="3701724050" sldId="391"/>
            <ac:graphicFrameMk id="6" creationId="{977632D3-1E2A-4ABC-95F9-4E5B9F3DD98C}"/>
          </ac:graphicFrameMkLst>
        </pc:graphicFrameChg>
        <pc:picChg chg="add mod modCrop">
          <ac:chgData name="Layla Deverson" userId="a7cd20ea-b776-42c5-b2ff-e92f63bd4dd8" providerId="ADAL" clId="{1F528ACE-9B27-4BA1-BF1F-BFA7D526DD7A}" dt="2023-01-10T10:31:21.997" v="2998" actId="1076"/>
          <ac:picMkLst>
            <pc:docMk/>
            <pc:sldMk cId="3701724050" sldId="391"/>
            <ac:picMk id="7" creationId="{8A6C9264-ECC7-4561-88B9-5133E8ECAAA2}"/>
          </ac:picMkLst>
        </pc:picChg>
      </pc:sldChg>
      <pc:sldChg chg="addSp modSp add del">
        <pc:chgData name="Layla Deverson" userId="a7cd20ea-b776-42c5-b2ff-e92f63bd4dd8" providerId="ADAL" clId="{1F528ACE-9B27-4BA1-BF1F-BFA7D526DD7A}" dt="2023-01-17T14:02:34.921" v="7159" actId="2696"/>
        <pc:sldMkLst>
          <pc:docMk/>
          <pc:sldMk cId="950729295" sldId="392"/>
        </pc:sldMkLst>
        <pc:spChg chg="add mod">
          <ac:chgData name="Layla Deverson" userId="a7cd20ea-b776-42c5-b2ff-e92f63bd4dd8" providerId="ADAL" clId="{1F528ACE-9B27-4BA1-BF1F-BFA7D526DD7A}" dt="2023-01-10T10:38:01.048" v="3044"/>
          <ac:spMkLst>
            <pc:docMk/>
            <pc:sldMk cId="950729295" sldId="392"/>
            <ac:spMk id="5" creationId="{59699037-B5A7-4213-80A7-17AC45757B66}"/>
          </ac:spMkLst>
        </pc:spChg>
      </pc:sldChg>
      <pc:sldChg chg="modSp add del mod ord">
        <pc:chgData name="Layla Deverson" userId="a7cd20ea-b776-42c5-b2ff-e92f63bd4dd8" providerId="ADAL" clId="{1F528ACE-9B27-4BA1-BF1F-BFA7D526DD7A}" dt="2023-01-10T10:33:18.423" v="3008" actId="2696"/>
        <pc:sldMkLst>
          <pc:docMk/>
          <pc:sldMk cId="2278295286" sldId="392"/>
        </pc:sldMkLst>
        <pc:spChg chg="mod">
          <ac:chgData name="Layla Deverson" userId="a7cd20ea-b776-42c5-b2ff-e92f63bd4dd8" providerId="ADAL" clId="{1F528ACE-9B27-4BA1-BF1F-BFA7D526DD7A}" dt="2023-01-10T10:04:13.260" v="2651" actId="20577"/>
          <ac:spMkLst>
            <pc:docMk/>
            <pc:sldMk cId="2278295286" sldId="392"/>
            <ac:spMk id="6" creationId="{C99C37E8-A77D-7C47-A535-0D6615E95EFF}"/>
          </ac:spMkLst>
        </pc:spChg>
        <pc:spChg chg="mod">
          <ac:chgData name="Layla Deverson" userId="a7cd20ea-b776-42c5-b2ff-e92f63bd4dd8" providerId="ADAL" clId="{1F528ACE-9B27-4BA1-BF1F-BFA7D526DD7A}" dt="2023-01-10T10:32:43.703" v="3007" actId="20577"/>
          <ac:spMkLst>
            <pc:docMk/>
            <pc:sldMk cId="2278295286" sldId="392"/>
            <ac:spMk id="7" creationId="{EAB6A266-D924-8C4C-856C-884658D9D2E9}"/>
          </ac:spMkLst>
        </pc:spChg>
      </pc:sldChg>
      <pc:sldChg chg="new del">
        <pc:chgData name="Layla Deverson" userId="a7cd20ea-b776-42c5-b2ff-e92f63bd4dd8" providerId="ADAL" clId="{1F528ACE-9B27-4BA1-BF1F-BFA7D526DD7A}" dt="2023-01-11T09:49:18.049" v="3636" actId="680"/>
        <pc:sldMkLst>
          <pc:docMk/>
          <pc:sldMk cId="1205831803" sldId="393"/>
        </pc:sldMkLst>
      </pc:sldChg>
      <pc:sldChg chg="modSp add del mod ord">
        <pc:chgData name="Layla Deverson" userId="a7cd20ea-b776-42c5-b2ff-e92f63bd4dd8" providerId="ADAL" clId="{1F528ACE-9B27-4BA1-BF1F-BFA7D526DD7A}" dt="2023-01-11T09:38:37.853" v="3634" actId="2696"/>
        <pc:sldMkLst>
          <pc:docMk/>
          <pc:sldMk cId="3611374424" sldId="393"/>
        </pc:sldMkLst>
        <pc:spChg chg="mod">
          <ac:chgData name="Layla Deverson" userId="a7cd20ea-b776-42c5-b2ff-e92f63bd4dd8" providerId="ADAL" clId="{1F528ACE-9B27-4BA1-BF1F-BFA7D526DD7A}" dt="2023-01-11T09:26:55.019" v="3082" actId="20577"/>
          <ac:spMkLst>
            <pc:docMk/>
            <pc:sldMk cId="3611374424" sldId="393"/>
            <ac:spMk id="2" creationId="{023E6EA9-B589-4A2D-BFD5-A77AF5AD980C}"/>
          </ac:spMkLst>
        </pc:spChg>
      </pc:sldChg>
      <pc:sldChg chg="delSp modSp add mod ord addCm delCm modCm">
        <pc:chgData name="Layla Deverson" userId="a7cd20ea-b776-42c5-b2ff-e92f63bd4dd8" providerId="ADAL" clId="{1F528ACE-9B27-4BA1-BF1F-BFA7D526DD7A}" dt="2023-03-01T10:23:07.220" v="17427"/>
        <pc:sldMkLst>
          <pc:docMk/>
          <pc:sldMk cId="4043841136" sldId="393"/>
        </pc:sldMkLst>
        <pc:spChg chg="mod">
          <ac:chgData name="Layla Deverson" userId="a7cd20ea-b776-42c5-b2ff-e92f63bd4dd8" providerId="ADAL" clId="{1F528ACE-9B27-4BA1-BF1F-BFA7D526DD7A}" dt="2023-01-19T17:21:45.658" v="8151" actId="20577"/>
          <ac:spMkLst>
            <pc:docMk/>
            <pc:sldMk cId="4043841136" sldId="393"/>
            <ac:spMk id="2" creationId="{A4FE80A1-6AE5-4B25-9D5A-8382352E0CA3}"/>
          </ac:spMkLst>
        </pc:spChg>
        <pc:spChg chg="mod">
          <ac:chgData name="Layla Deverson" userId="a7cd20ea-b776-42c5-b2ff-e92f63bd4dd8" providerId="ADAL" clId="{1F528ACE-9B27-4BA1-BF1F-BFA7D526DD7A}" dt="2023-02-22T17:13:50.590" v="17413" actId="20577"/>
          <ac:spMkLst>
            <pc:docMk/>
            <pc:sldMk cId="4043841136" sldId="393"/>
            <ac:spMk id="3" creationId="{53D4034B-716B-4D69-9A29-1CD008C0F574}"/>
          </ac:spMkLst>
        </pc:spChg>
        <pc:picChg chg="del">
          <ac:chgData name="Layla Deverson" userId="a7cd20ea-b776-42c5-b2ff-e92f63bd4dd8" providerId="ADAL" clId="{1F528ACE-9B27-4BA1-BF1F-BFA7D526DD7A}" dt="2023-01-11T09:49:51.208" v="3747" actId="478"/>
          <ac:picMkLst>
            <pc:docMk/>
            <pc:sldMk cId="4043841136" sldId="393"/>
            <ac:picMk id="7" creationId="{8A6C9264-ECC7-4561-88B9-5133E8ECAAA2}"/>
          </ac:picMkLst>
        </pc:picChg>
      </pc:sldChg>
      <pc:sldChg chg="modSp add mod ord">
        <pc:chgData name="Layla Deverson" userId="a7cd20ea-b776-42c5-b2ff-e92f63bd4dd8" providerId="ADAL" clId="{1F528ACE-9B27-4BA1-BF1F-BFA7D526DD7A}" dt="2023-01-20T09:37:09.776" v="9297" actId="20577"/>
        <pc:sldMkLst>
          <pc:docMk/>
          <pc:sldMk cId="3986177694" sldId="394"/>
        </pc:sldMkLst>
        <pc:spChg chg="mod">
          <ac:chgData name="Layla Deverson" userId="a7cd20ea-b776-42c5-b2ff-e92f63bd4dd8" providerId="ADAL" clId="{1F528ACE-9B27-4BA1-BF1F-BFA7D526DD7A}" dt="2023-01-20T09:37:09.776" v="9297" actId="20577"/>
          <ac:spMkLst>
            <pc:docMk/>
            <pc:sldMk cId="3986177694" sldId="394"/>
            <ac:spMk id="2" creationId="{023E6EA9-B589-4A2D-BFD5-A77AF5AD980C}"/>
          </ac:spMkLst>
        </pc:spChg>
      </pc:sldChg>
      <pc:sldChg chg="modSp add del mod ord">
        <pc:chgData name="Layla Deverson" userId="a7cd20ea-b776-42c5-b2ff-e92f63bd4dd8" providerId="ADAL" clId="{1F528ACE-9B27-4BA1-BF1F-BFA7D526DD7A}" dt="2023-01-11T09:38:37.853" v="3634" actId="2696"/>
        <pc:sldMkLst>
          <pc:docMk/>
          <pc:sldMk cId="4074158635" sldId="394"/>
        </pc:sldMkLst>
        <pc:spChg chg="mod">
          <ac:chgData name="Layla Deverson" userId="a7cd20ea-b776-42c5-b2ff-e92f63bd4dd8" providerId="ADAL" clId="{1F528ACE-9B27-4BA1-BF1F-BFA7D526DD7A}" dt="2023-01-11T09:36:44.828" v="3477" actId="20577"/>
          <ac:spMkLst>
            <pc:docMk/>
            <pc:sldMk cId="4074158635" sldId="394"/>
            <ac:spMk id="6" creationId="{C99C37E8-A77D-7C47-A535-0D6615E95EFF}"/>
          </ac:spMkLst>
        </pc:spChg>
        <pc:spChg chg="mod">
          <ac:chgData name="Layla Deverson" userId="a7cd20ea-b776-42c5-b2ff-e92f63bd4dd8" providerId="ADAL" clId="{1F528ACE-9B27-4BA1-BF1F-BFA7D526DD7A}" dt="2023-01-11T09:37:56.556" v="3633" actId="20577"/>
          <ac:spMkLst>
            <pc:docMk/>
            <pc:sldMk cId="4074158635" sldId="394"/>
            <ac:spMk id="9" creationId="{3540AA55-AB6A-4CF9-A08F-601101518099}"/>
          </ac:spMkLst>
        </pc:spChg>
      </pc:sldChg>
      <pc:sldChg chg="modSp add mod delCm modCm">
        <pc:chgData name="Layla Deverson" userId="a7cd20ea-b776-42c5-b2ff-e92f63bd4dd8" providerId="ADAL" clId="{1F528ACE-9B27-4BA1-BF1F-BFA7D526DD7A}" dt="2023-02-14T15:51:37.419" v="16463"/>
        <pc:sldMkLst>
          <pc:docMk/>
          <pc:sldMk cId="1904270059" sldId="395"/>
        </pc:sldMkLst>
        <pc:spChg chg="mod">
          <ac:chgData name="Layla Deverson" userId="a7cd20ea-b776-42c5-b2ff-e92f63bd4dd8" providerId="ADAL" clId="{1F528ACE-9B27-4BA1-BF1F-BFA7D526DD7A}" dt="2023-01-17T09:33:22.643" v="4696" actId="20577"/>
          <ac:spMkLst>
            <pc:docMk/>
            <pc:sldMk cId="1904270059" sldId="395"/>
            <ac:spMk id="7" creationId="{F78B96D0-2F5B-D84E-A531-69A5D9B50E7D}"/>
          </ac:spMkLst>
        </pc:spChg>
        <pc:spChg chg="mod">
          <ac:chgData name="Layla Deverson" userId="a7cd20ea-b776-42c5-b2ff-e92f63bd4dd8" providerId="ADAL" clId="{1F528ACE-9B27-4BA1-BF1F-BFA7D526DD7A}" dt="2023-01-17T09:45:11.331" v="4706" actId="3626"/>
          <ac:spMkLst>
            <pc:docMk/>
            <pc:sldMk cId="1904270059" sldId="395"/>
            <ac:spMk id="8" creationId="{BB37ABB8-A76A-C34B-9A49-6A9F604C47C5}"/>
          </ac:spMkLst>
        </pc:spChg>
      </pc:sldChg>
      <pc:sldChg chg="modSp add mod ord addCm delCm modCm">
        <pc:chgData name="Layla Deverson" userId="a7cd20ea-b776-42c5-b2ff-e92f63bd4dd8" providerId="ADAL" clId="{1F528ACE-9B27-4BA1-BF1F-BFA7D526DD7A}" dt="2023-02-23T17:24:45.829" v="17423"/>
        <pc:sldMkLst>
          <pc:docMk/>
          <pc:sldMk cId="929971630" sldId="396"/>
        </pc:sldMkLst>
        <pc:spChg chg="mod">
          <ac:chgData name="Layla Deverson" userId="a7cd20ea-b776-42c5-b2ff-e92f63bd4dd8" providerId="ADAL" clId="{1F528ACE-9B27-4BA1-BF1F-BFA7D526DD7A}" dt="2023-01-19T09:25:14.079" v="7622" actId="20577"/>
          <ac:spMkLst>
            <pc:docMk/>
            <pc:sldMk cId="929971630" sldId="396"/>
            <ac:spMk id="6" creationId="{C99C37E8-A77D-7C47-A535-0D6615E95EFF}"/>
          </ac:spMkLst>
        </pc:spChg>
        <pc:spChg chg="mod">
          <ac:chgData name="Layla Deverson" userId="a7cd20ea-b776-42c5-b2ff-e92f63bd4dd8" providerId="ADAL" clId="{1F528ACE-9B27-4BA1-BF1F-BFA7D526DD7A}" dt="2023-02-23T17:24:34.076" v="17420" actId="20577"/>
          <ac:spMkLst>
            <pc:docMk/>
            <pc:sldMk cId="929971630" sldId="396"/>
            <ac:spMk id="7" creationId="{EAB6A266-D924-8C4C-856C-884658D9D2E9}"/>
          </ac:spMkLst>
        </pc:spChg>
      </pc:sldChg>
      <pc:sldChg chg="modSp add mod ord addCm delCm modCm">
        <pc:chgData name="Layla Deverson" userId="a7cd20ea-b776-42c5-b2ff-e92f63bd4dd8" providerId="ADAL" clId="{1F528ACE-9B27-4BA1-BF1F-BFA7D526DD7A}" dt="2023-03-08T13:36:34.428" v="17512" actId="20577"/>
        <pc:sldMkLst>
          <pc:docMk/>
          <pc:sldMk cId="241886118" sldId="397"/>
        </pc:sldMkLst>
        <pc:spChg chg="mod">
          <ac:chgData name="Layla Deverson" userId="a7cd20ea-b776-42c5-b2ff-e92f63bd4dd8" providerId="ADAL" clId="{1F528ACE-9B27-4BA1-BF1F-BFA7D526DD7A}" dt="2023-03-08T13:36:34.428" v="17512" actId="20577"/>
          <ac:spMkLst>
            <pc:docMk/>
            <pc:sldMk cId="241886118" sldId="397"/>
            <ac:spMk id="3" creationId="{53D4034B-716B-4D69-9A29-1CD008C0F574}"/>
          </ac:spMkLst>
        </pc:spChg>
      </pc:sldChg>
      <pc:sldChg chg="addSp delSp modSp new mod addCm delCm modCm">
        <pc:chgData name="Layla Deverson" userId="a7cd20ea-b776-42c5-b2ff-e92f63bd4dd8" providerId="ADAL" clId="{1F528ACE-9B27-4BA1-BF1F-BFA7D526DD7A}" dt="2023-02-14T15:51:45.205" v="16464"/>
        <pc:sldMkLst>
          <pc:docMk/>
          <pc:sldMk cId="1976040540" sldId="398"/>
        </pc:sldMkLst>
        <pc:spChg chg="mod">
          <ac:chgData name="Layla Deverson" userId="a7cd20ea-b776-42c5-b2ff-e92f63bd4dd8" providerId="ADAL" clId="{1F528ACE-9B27-4BA1-BF1F-BFA7D526DD7A}" dt="2023-01-19T15:00:47.169" v="7763" actId="20577"/>
          <ac:spMkLst>
            <pc:docMk/>
            <pc:sldMk cId="1976040540" sldId="398"/>
            <ac:spMk id="2" creationId="{D7AE77A7-AA48-4B5A-83AF-2D719B950F3C}"/>
          </ac:spMkLst>
        </pc:spChg>
        <pc:spChg chg="del mod">
          <ac:chgData name="Layla Deverson" userId="a7cd20ea-b776-42c5-b2ff-e92f63bd4dd8" providerId="ADAL" clId="{1F528ACE-9B27-4BA1-BF1F-BFA7D526DD7A}" dt="2023-01-19T11:05:32.061" v="7697" actId="478"/>
          <ac:spMkLst>
            <pc:docMk/>
            <pc:sldMk cId="1976040540" sldId="398"/>
            <ac:spMk id="3" creationId="{A7AA37AF-1366-4A51-9157-7FA148C434DB}"/>
          </ac:spMkLst>
        </pc:spChg>
        <pc:spChg chg="add del mod">
          <ac:chgData name="Layla Deverson" userId="a7cd20ea-b776-42c5-b2ff-e92f63bd4dd8" providerId="ADAL" clId="{1F528ACE-9B27-4BA1-BF1F-BFA7D526DD7A}" dt="2023-01-19T15:02:04.689" v="7888"/>
          <ac:spMkLst>
            <pc:docMk/>
            <pc:sldMk cId="1976040540" sldId="398"/>
            <ac:spMk id="8" creationId="{F7A76CB7-F515-483D-A164-73365750733C}"/>
          </ac:spMkLst>
        </pc:spChg>
        <pc:spChg chg="add mod">
          <ac:chgData name="Layla Deverson" userId="a7cd20ea-b776-42c5-b2ff-e92f63bd4dd8" providerId="ADAL" clId="{1F528ACE-9B27-4BA1-BF1F-BFA7D526DD7A}" dt="2023-01-19T15:26:22.516" v="8107" actId="20577"/>
          <ac:spMkLst>
            <pc:docMk/>
            <pc:sldMk cId="1976040540" sldId="398"/>
            <ac:spMk id="9" creationId="{F5CEDDAF-DA67-4492-9289-E05748D186E6}"/>
          </ac:spMkLst>
        </pc:spChg>
        <pc:graphicFrameChg chg="add del mod modGraphic">
          <ac:chgData name="Layla Deverson" userId="a7cd20ea-b776-42c5-b2ff-e92f63bd4dd8" providerId="ADAL" clId="{1F528ACE-9B27-4BA1-BF1F-BFA7D526DD7A}" dt="2023-01-19T15:01:38.763" v="7873" actId="478"/>
          <ac:graphicFrameMkLst>
            <pc:docMk/>
            <pc:sldMk cId="1976040540" sldId="398"/>
            <ac:graphicFrameMk id="6" creationId="{62DF8775-7E6B-449A-BF50-E963A9D19924}"/>
          </ac:graphicFrameMkLst>
        </pc:graphicFrameChg>
      </pc:sldChg>
      <pc:sldChg chg="modSp add mod ord addCm delCm modCm">
        <pc:chgData name="Layla Deverson" userId="a7cd20ea-b776-42c5-b2ff-e92f63bd4dd8" providerId="ADAL" clId="{1F528ACE-9B27-4BA1-BF1F-BFA7D526DD7A}" dt="2023-02-15T17:22:03.387" v="16817" actId="20577"/>
        <pc:sldMkLst>
          <pc:docMk/>
          <pc:sldMk cId="3926025517" sldId="399"/>
        </pc:sldMkLst>
        <pc:spChg chg="mod">
          <ac:chgData name="Layla Deverson" userId="a7cd20ea-b776-42c5-b2ff-e92f63bd4dd8" providerId="ADAL" clId="{1F528ACE-9B27-4BA1-BF1F-BFA7D526DD7A}" dt="2023-01-20T17:00:56.514" v="11579" actId="20577"/>
          <ac:spMkLst>
            <pc:docMk/>
            <pc:sldMk cId="3926025517" sldId="399"/>
            <ac:spMk id="2" creationId="{A4FE80A1-6AE5-4B25-9D5A-8382352E0CA3}"/>
          </ac:spMkLst>
        </pc:spChg>
        <pc:spChg chg="mod">
          <ac:chgData name="Layla Deverson" userId="a7cd20ea-b776-42c5-b2ff-e92f63bd4dd8" providerId="ADAL" clId="{1F528ACE-9B27-4BA1-BF1F-BFA7D526DD7A}" dt="2023-02-15T17:22:03.387" v="16817" actId="20577"/>
          <ac:spMkLst>
            <pc:docMk/>
            <pc:sldMk cId="3926025517" sldId="399"/>
            <ac:spMk id="3" creationId="{53D4034B-716B-4D69-9A29-1CD008C0F574}"/>
          </ac:spMkLst>
        </pc:spChg>
      </pc:sldChg>
      <pc:sldChg chg="modSp add del mod">
        <pc:chgData name="Layla Deverson" userId="a7cd20ea-b776-42c5-b2ff-e92f63bd4dd8" providerId="ADAL" clId="{1F528ACE-9B27-4BA1-BF1F-BFA7D526DD7A}" dt="2023-01-20T11:35:43.223" v="11271" actId="2696"/>
        <pc:sldMkLst>
          <pc:docMk/>
          <pc:sldMk cId="58687954" sldId="400"/>
        </pc:sldMkLst>
        <pc:spChg chg="mod">
          <ac:chgData name="Layla Deverson" userId="a7cd20ea-b776-42c5-b2ff-e92f63bd4dd8" providerId="ADAL" clId="{1F528ACE-9B27-4BA1-BF1F-BFA7D526DD7A}" dt="2023-01-19T17:21:54.195" v="8187" actId="5793"/>
          <ac:spMkLst>
            <pc:docMk/>
            <pc:sldMk cId="58687954" sldId="400"/>
            <ac:spMk id="2" creationId="{A4FE80A1-6AE5-4B25-9D5A-8382352E0CA3}"/>
          </ac:spMkLst>
        </pc:spChg>
        <pc:spChg chg="mod">
          <ac:chgData name="Layla Deverson" userId="a7cd20ea-b776-42c5-b2ff-e92f63bd4dd8" providerId="ADAL" clId="{1F528ACE-9B27-4BA1-BF1F-BFA7D526DD7A}" dt="2023-01-20T09:35:47.893" v="9271" actId="20577"/>
          <ac:spMkLst>
            <pc:docMk/>
            <pc:sldMk cId="58687954" sldId="400"/>
            <ac:spMk id="3" creationId="{53D4034B-716B-4D69-9A29-1CD008C0F574}"/>
          </ac:spMkLst>
        </pc:spChg>
      </pc:sldChg>
      <pc:sldChg chg="modSp add del mod ord addCm">
        <pc:chgData name="Layla Deverson" userId="a7cd20ea-b776-42c5-b2ff-e92f63bd4dd8" providerId="ADAL" clId="{1F528ACE-9B27-4BA1-BF1F-BFA7D526DD7A}" dt="2023-03-01T09:52:34.091" v="17426" actId="2696"/>
        <pc:sldMkLst>
          <pc:docMk/>
          <pc:sldMk cId="76514968" sldId="401"/>
        </pc:sldMkLst>
        <pc:spChg chg="mod">
          <ac:chgData name="Layla Deverson" userId="a7cd20ea-b776-42c5-b2ff-e92f63bd4dd8" providerId="ADAL" clId="{1F528ACE-9B27-4BA1-BF1F-BFA7D526DD7A}" dt="2023-01-19T17:23:59.422" v="8211" actId="20577"/>
          <ac:spMkLst>
            <pc:docMk/>
            <pc:sldMk cId="76514968" sldId="401"/>
            <ac:spMk id="2" creationId="{E95C9113-C643-1130-FB70-22DC9B8F0740}"/>
          </ac:spMkLst>
        </pc:spChg>
        <pc:spChg chg="mod">
          <ac:chgData name="Layla Deverson" userId="a7cd20ea-b776-42c5-b2ff-e92f63bd4dd8" providerId="ADAL" clId="{1F528ACE-9B27-4BA1-BF1F-BFA7D526DD7A}" dt="2023-01-20T08:46:31.873" v="8582" actId="20577"/>
          <ac:spMkLst>
            <pc:docMk/>
            <pc:sldMk cId="76514968" sldId="401"/>
            <ac:spMk id="5" creationId="{A3142CF8-CBF4-2F51-303A-7458910EC0FD}"/>
          </ac:spMkLst>
        </pc:spChg>
      </pc:sldChg>
      <pc:sldChg chg="add">
        <pc:chgData name="Layla Deverson" userId="a7cd20ea-b776-42c5-b2ff-e92f63bd4dd8" providerId="ADAL" clId="{1F528ACE-9B27-4BA1-BF1F-BFA7D526DD7A}" dt="2023-01-20T10:20:30.795" v="10404" actId="2890"/>
        <pc:sldMkLst>
          <pc:docMk/>
          <pc:sldMk cId="853181432" sldId="402"/>
        </pc:sldMkLst>
      </pc:sldChg>
      <pc:sldChg chg="modSp new del mod">
        <pc:chgData name="Layla Deverson" userId="a7cd20ea-b776-42c5-b2ff-e92f63bd4dd8" providerId="ADAL" clId="{1F528ACE-9B27-4BA1-BF1F-BFA7D526DD7A}" dt="2023-01-20T10:20:27.515" v="10403" actId="47"/>
        <pc:sldMkLst>
          <pc:docMk/>
          <pc:sldMk cId="3060262857" sldId="402"/>
        </pc:sldMkLst>
        <pc:spChg chg="mod">
          <ac:chgData name="Layla Deverson" userId="a7cd20ea-b776-42c5-b2ff-e92f63bd4dd8" providerId="ADAL" clId="{1F528ACE-9B27-4BA1-BF1F-BFA7D526DD7A}" dt="2023-01-20T10:19:32.332" v="10297" actId="20577"/>
          <ac:spMkLst>
            <pc:docMk/>
            <pc:sldMk cId="3060262857" sldId="402"/>
            <ac:spMk id="3" creationId="{8FB40A3C-C33F-4022-B4E2-0F8F151BD92C}"/>
          </ac:spMkLst>
        </pc:spChg>
        <pc:spChg chg="mod">
          <ac:chgData name="Layla Deverson" userId="a7cd20ea-b776-42c5-b2ff-e92f63bd4dd8" providerId="ADAL" clId="{1F528ACE-9B27-4BA1-BF1F-BFA7D526DD7A}" dt="2023-01-20T10:20:10.743" v="10402" actId="113"/>
          <ac:spMkLst>
            <pc:docMk/>
            <pc:sldMk cId="3060262857" sldId="402"/>
            <ac:spMk id="5" creationId="{1306BED8-75C8-42FB-B835-03F2AF421765}"/>
          </ac:spMkLst>
        </pc:spChg>
      </pc:sldChg>
      <pc:sldChg chg="modSp add mod addCm delCm modCm">
        <pc:chgData name="Layla Deverson" userId="a7cd20ea-b776-42c5-b2ff-e92f63bd4dd8" providerId="ADAL" clId="{1F528ACE-9B27-4BA1-BF1F-BFA7D526DD7A}" dt="2023-03-21T14:34:43.964" v="17570" actId="20577"/>
        <pc:sldMkLst>
          <pc:docMk/>
          <pc:sldMk cId="1185689898" sldId="403"/>
        </pc:sldMkLst>
        <pc:spChg chg="mod">
          <ac:chgData name="Layla Deverson" userId="a7cd20ea-b776-42c5-b2ff-e92f63bd4dd8" providerId="ADAL" clId="{1F528ACE-9B27-4BA1-BF1F-BFA7D526DD7A}" dt="2023-01-20T17:01:03.002" v="11590" actId="20577"/>
          <ac:spMkLst>
            <pc:docMk/>
            <pc:sldMk cId="1185689898" sldId="403"/>
            <ac:spMk id="2" creationId="{A4FE80A1-6AE5-4B25-9D5A-8382352E0CA3}"/>
          </ac:spMkLst>
        </pc:spChg>
        <pc:spChg chg="mod">
          <ac:chgData name="Layla Deverson" userId="a7cd20ea-b776-42c5-b2ff-e92f63bd4dd8" providerId="ADAL" clId="{1F528ACE-9B27-4BA1-BF1F-BFA7D526DD7A}" dt="2023-03-21T14:34:43.964" v="17570" actId="20577"/>
          <ac:spMkLst>
            <pc:docMk/>
            <pc:sldMk cId="1185689898" sldId="403"/>
            <ac:spMk id="3" creationId="{53D4034B-716B-4D69-9A29-1CD008C0F574}"/>
          </ac:spMkLst>
        </pc:spChg>
      </pc:sldChg>
    </pc:docChg>
  </pc:docChgLst>
  <pc:docChgLst>
    <pc:chgData name="Layla Deverson" userId="S::l.deverson@wellcome.ac.uk::a7cd20ea-b776-42c5-b2ff-e92f63bd4dd8" providerId="AD" clId="Web-{8EB82FA3-BB44-6877-5982-25FC2862DB51}"/>
    <pc:docChg chg="mod addSld delSld modSld sldOrd">
      <pc:chgData name="Layla Deverson" userId="S::l.deverson@wellcome.ac.uk::a7cd20ea-b776-42c5-b2ff-e92f63bd4dd8" providerId="AD" clId="Web-{8EB82FA3-BB44-6877-5982-25FC2862DB51}" dt="2023-01-05T11:13:51.668" v="143" actId="14100"/>
      <pc:docMkLst>
        <pc:docMk/>
      </pc:docMkLst>
      <pc:sldChg chg="modSp">
        <pc:chgData name="Layla Deverson" userId="S::l.deverson@wellcome.ac.uk::a7cd20ea-b776-42c5-b2ff-e92f63bd4dd8" providerId="AD" clId="Web-{8EB82FA3-BB44-6877-5982-25FC2862DB51}" dt="2023-01-05T10:39:06.100" v="37" actId="20577"/>
        <pc:sldMkLst>
          <pc:docMk/>
          <pc:sldMk cId="1932867050" sldId="295"/>
        </pc:sldMkLst>
        <pc:spChg chg="mod">
          <ac:chgData name="Layla Deverson" userId="S::l.deverson@wellcome.ac.uk::a7cd20ea-b776-42c5-b2ff-e92f63bd4dd8" providerId="AD" clId="Web-{8EB82FA3-BB44-6877-5982-25FC2862DB51}" dt="2023-01-05T10:39:06.100" v="37" actId="20577"/>
          <ac:spMkLst>
            <pc:docMk/>
            <pc:sldMk cId="1932867050" sldId="295"/>
            <ac:spMk id="2" creationId="{F8A2FCD3-36D3-9441-9B85-9587A0D56658}"/>
          </ac:spMkLst>
        </pc:spChg>
      </pc:sldChg>
      <pc:sldChg chg="modSp">
        <pc:chgData name="Layla Deverson" userId="S::l.deverson@wellcome.ac.uk::a7cd20ea-b776-42c5-b2ff-e92f63bd4dd8" providerId="AD" clId="Web-{8EB82FA3-BB44-6877-5982-25FC2862DB51}" dt="2023-01-05T11:13:51.668" v="143" actId="14100"/>
        <pc:sldMkLst>
          <pc:docMk/>
          <pc:sldMk cId="4046544254" sldId="342"/>
        </pc:sldMkLst>
        <pc:spChg chg="mod">
          <ac:chgData name="Layla Deverson" userId="S::l.deverson@wellcome.ac.uk::a7cd20ea-b776-42c5-b2ff-e92f63bd4dd8" providerId="AD" clId="Web-{8EB82FA3-BB44-6877-5982-25FC2862DB51}" dt="2023-01-05T11:13:51.668" v="143" actId="14100"/>
          <ac:spMkLst>
            <pc:docMk/>
            <pc:sldMk cId="4046544254" sldId="342"/>
            <ac:spMk id="2" creationId="{023E6EA9-B589-4A2D-BFD5-A77AF5AD980C}"/>
          </ac:spMkLst>
        </pc:spChg>
      </pc:sldChg>
      <pc:sldChg chg="addSp delSp modSp">
        <pc:chgData name="Layla Deverson" userId="S::l.deverson@wellcome.ac.uk::a7cd20ea-b776-42c5-b2ff-e92f63bd4dd8" providerId="AD" clId="Web-{8EB82FA3-BB44-6877-5982-25FC2862DB51}" dt="2023-01-05T10:46:24.456" v="45" actId="14100"/>
        <pc:sldMkLst>
          <pc:docMk/>
          <pc:sldMk cId="1109387206" sldId="356"/>
        </pc:sldMkLst>
        <pc:spChg chg="del">
          <ac:chgData name="Layla Deverson" userId="S::l.deverson@wellcome.ac.uk::a7cd20ea-b776-42c5-b2ff-e92f63bd4dd8" providerId="AD" clId="Web-{8EB82FA3-BB44-6877-5982-25FC2862DB51}" dt="2023-01-05T10:45:52.080" v="38"/>
          <ac:spMkLst>
            <pc:docMk/>
            <pc:sldMk cId="1109387206" sldId="356"/>
            <ac:spMk id="2" creationId="{6E0FAC09-B43D-47D3-ABC1-9CA9862C08A8}"/>
          </ac:spMkLst>
        </pc:spChg>
        <pc:spChg chg="mod">
          <ac:chgData name="Layla Deverson" userId="S::l.deverson@wellcome.ac.uk::a7cd20ea-b776-42c5-b2ff-e92f63bd4dd8" providerId="AD" clId="Web-{8EB82FA3-BB44-6877-5982-25FC2862DB51}" dt="2023-01-05T10:35:28.673" v="19" actId="20577"/>
          <ac:spMkLst>
            <pc:docMk/>
            <pc:sldMk cId="1109387206" sldId="356"/>
            <ac:spMk id="3" creationId="{B670C7EF-6BEF-48D6-B027-6F522280FD98}"/>
          </ac:spMkLst>
        </pc:spChg>
        <pc:spChg chg="mod">
          <ac:chgData name="Layla Deverson" userId="S::l.deverson@wellcome.ac.uk::a7cd20ea-b776-42c5-b2ff-e92f63bd4dd8" providerId="AD" clId="Web-{8EB82FA3-BB44-6877-5982-25FC2862DB51}" dt="2023-01-05T10:46:24.456" v="45" actId="14100"/>
          <ac:spMkLst>
            <pc:docMk/>
            <pc:sldMk cId="1109387206" sldId="356"/>
            <ac:spMk id="5" creationId="{24878002-3E26-4245-A531-93391C1F46CA}"/>
          </ac:spMkLst>
        </pc:spChg>
        <pc:picChg chg="add mod ord modCrop">
          <ac:chgData name="Layla Deverson" userId="S::l.deverson@wellcome.ac.uk::a7cd20ea-b776-42c5-b2ff-e92f63bd4dd8" providerId="AD" clId="Web-{8EB82FA3-BB44-6877-5982-25FC2862DB51}" dt="2023-01-05T10:45:57.580" v="40" actId="1076"/>
          <ac:picMkLst>
            <pc:docMk/>
            <pc:sldMk cId="1109387206" sldId="356"/>
            <ac:picMk id="6" creationId="{27AC6640-A2DD-FCD4-0DF4-CEFE73F2EFD4}"/>
          </ac:picMkLst>
        </pc:picChg>
      </pc:sldChg>
      <pc:sldChg chg="modSp ord">
        <pc:chgData name="Layla Deverson" userId="S::l.deverson@wellcome.ac.uk::a7cd20ea-b776-42c5-b2ff-e92f63bd4dd8" providerId="AD" clId="Web-{8EB82FA3-BB44-6877-5982-25FC2862DB51}" dt="2023-01-05T10:51:59.933" v="66" actId="20577"/>
        <pc:sldMkLst>
          <pc:docMk/>
          <pc:sldMk cId="568742045" sldId="367"/>
        </pc:sldMkLst>
        <pc:spChg chg="mod">
          <ac:chgData name="Layla Deverson" userId="S::l.deverson@wellcome.ac.uk::a7cd20ea-b776-42c5-b2ff-e92f63bd4dd8" providerId="AD" clId="Web-{8EB82FA3-BB44-6877-5982-25FC2862DB51}" dt="2023-01-05T10:51:59.933" v="66" actId="20577"/>
          <ac:spMkLst>
            <pc:docMk/>
            <pc:sldMk cId="568742045" sldId="367"/>
            <ac:spMk id="5" creationId="{75497CF9-4F8A-6905-3632-C1A3A7F6D692}"/>
          </ac:spMkLst>
        </pc:spChg>
      </pc:sldChg>
      <pc:sldChg chg="modSp del">
        <pc:chgData name="Layla Deverson" userId="S::l.deverson@wellcome.ac.uk::a7cd20ea-b776-42c5-b2ff-e92f63bd4dd8" providerId="AD" clId="Web-{8EB82FA3-BB44-6877-5982-25FC2862DB51}" dt="2023-01-05T11:00:09.983" v="83"/>
        <pc:sldMkLst>
          <pc:docMk/>
          <pc:sldMk cId="3507458367" sldId="380"/>
        </pc:sldMkLst>
        <pc:spChg chg="mod">
          <ac:chgData name="Layla Deverson" userId="S::l.deverson@wellcome.ac.uk::a7cd20ea-b776-42c5-b2ff-e92f63bd4dd8" providerId="AD" clId="Web-{8EB82FA3-BB44-6877-5982-25FC2862DB51}" dt="2023-01-05T10:59:31.232" v="76" actId="20577"/>
          <ac:spMkLst>
            <pc:docMk/>
            <pc:sldMk cId="3507458367" sldId="380"/>
            <ac:spMk id="2" creationId="{35649BEC-FF6F-D305-FA4C-C25487B050BF}"/>
          </ac:spMkLst>
        </pc:spChg>
        <pc:spChg chg="mod">
          <ac:chgData name="Layla Deverson" userId="S::l.deverson@wellcome.ac.uk::a7cd20ea-b776-42c5-b2ff-e92f63bd4dd8" providerId="AD" clId="Web-{8EB82FA3-BB44-6877-5982-25FC2862DB51}" dt="2023-01-05T10:59:34.279" v="78" actId="20577"/>
          <ac:spMkLst>
            <pc:docMk/>
            <pc:sldMk cId="3507458367" sldId="380"/>
            <ac:spMk id="5" creationId="{BB64C6C5-02A9-5FC6-A83F-F3623692D919}"/>
          </ac:spMkLst>
        </pc:spChg>
      </pc:sldChg>
      <pc:sldChg chg="modSp">
        <pc:chgData name="Layla Deverson" userId="S::l.deverson@wellcome.ac.uk::a7cd20ea-b776-42c5-b2ff-e92f63bd4dd8" providerId="AD" clId="Web-{8EB82FA3-BB44-6877-5982-25FC2862DB51}" dt="2023-01-05T11:02:10.066" v="107" actId="20577"/>
        <pc:sldMkLst>
          <pc:docMk/>
          <pc:sldMk cId="4024869768" sldId="381"/>
        </pc:sldMkLst>
        <pc:spChg chg="mod">
          <ac:chgData name="Layla Deverson" userId="S::l.deverson@wellcome.ac.uk::a7cd20ea-b776-42c5-b2ff-e92f63bd4dd8" providerId="AD" clId="Web-{8EB82FA3-BB44-6877-5982-25FC2862DB51}" dt="2023-01-05T11:02:10.066" v="107" actId="20577"/>
          <ac:spMkLst>
            <pc:docMk/>
            <pc:sldMk cId="4024869768" sldId="381"/>
            <ac:spMk id="2" creationId="{EC2B73FD-8274-490E-85BE-338BF323D3EA}"/>
          </ac:spMkLst>
        </pc:spChg>
      </pc:sldChg>
      <pc:sldChg chg="addCm">
        <pc:chgData name="Layla Deverson" userId="S::l.deverson@wellcome.ac.uk::a7cd20ea-b776-42c5-b2ff-e92f63bd4dd8" providerId="AD" clId="Web-{8EB82FA3-BB44-6877-5982-25FC2862DB51}" dt="2023-01-05T11:12:58.307" v="139"/>
        <pc:sldMkLst>
          <pc:docMk/>
          <pc:sldMk cId="2717500426" sldId="383"/>
        </pc:sldMkLst>
      </pc:sldChg>
      <pc:sldChg chg="modSp add replId">
        <pc:chgData name="Layla Deverson" userId="S::l.deverson@wellcome.ac.uk::a7cd20ea-b776-42c5-b2ff-e92f63bd4dd8" providerId="AD" clId="Web-{8EB82FA3-BB44-6877-5982-25FC2862DB51}" dt="2023-01-05T11:13:31.120" v="141" actId="20577"/>
        <pc:sldMkLst>
          <pc:docMk/>
          <pc:sldMk cId="3035756512" sldId="385"/>
        </pc:sldMkLst>
        <pc:spChg chg="mod">
          <ac:chgData name="Layla Deverson" userId="S::l.deverson@wellcome.ac.uk::a7cd20ea-b776-42c5-b2ff-e92f63bd4dd8" providerId="AD" clId="Web-{8EB82FA3-BB44-6877-5982-25FC2862DB51}" dt="2023-01-05T11:06:16.621" v="127" actId="20577"/>
          <ac:spMkLst>
            <pc:docMk/>
            <pc:sldMk cId="3035756512" sldId="385"/>
            <ac:spMk id="2" creationId="{35649BEC-FF6F-D305-FA4C-C25487B050BF}"/>
          </ac:spMkLst>
        </pc:spChg>
        <pc:spChg chg="mod">
          <ac:chgData name="Layla Deverson" userId="S::l.deverson@wellcome.ac.uk::a7cd20ea-b776-42c5-b2ff-e92f63bd4dd8" providerId="AD" clId="Web-{8EB82FA3-BB44-6877-5982-25FC2862DB51}" dt="2023-01-05T11:13:31.120" v="141" actId="20577"/>
          <ac:spMkLst>
            <pc:docMk/>
            <pc:sldMk cId="3035756512" sldId="385"/>
            <ac:spMk id="5" creationId="{BB64C6C5-02A9-5FC6-A83F-F3623692D919}"/>
          </ac:spMkLst>
        </pc:spChg>
      </pc:sldChg>
      <pc:sldChg chg="addSp delSp modSp new ord">
        <pc:chgData name="Layla Deverson" userId="S::l.deverson@wellcome.ac.uk::a7cd20ea-b776-42c5-b2ff-e92f63bd4dd8" providerId="AD" clId="Web-{8EB82FA3-BB44-6877-5982-25FC2862DB51}" dt="2023-01-05T11:03:18.755" v="123" actId="20577"/>
        <pc:sldMkLst>
          <pc:docMk/>
          <pc:sldMk cId="817385744" sldId="386"/>
        </pc:sldMkLst>
        <pc:spChg chg="add del">
          <ac:chgData name="Layla Deverson" userId="S::l.deverson@wellcome.ac.uk::a7cd20ea-b776-42c5-b2ff-e92f63bd4dd8" providerId="AD" clId="Web-{8EB82FA3-BB44-6877-5982-25FC2862DB51}" dt="2023-01-05T11:01:25.970" v="94"/>
          <ac:spMkLst>
            <pc:docMk/>
            <pc:sldMk cId="817385744" sldId="386"/>
            <ac:spMk id="2" creationId="{088318CC-CAA3-DD31-3484-E3AB7ACD0863}"/>
          </ac:spMkLst>
        </pc:spChg>
        <pc:spChg chg="mod">
          <ac:chgData name="Layla Deverson" userId="S::l.deverson@wellcome.ac.uk::a7cd20ea-b776-42c5-b2ff-e92f63bd4dd8" providerId="AD" clId="Web-{8EB82FA3-BB44-6877-5982-25FC2862DB51}" dt="2023-01-05T11:00:12.874" v="89" actId="20577"/>
          <ac:spMkLst>
            <pc:docMk/>
            <pc:sldMk cId="817385744" sldId="386"/>
            <ac:spMk id="3" creationId="{413646EE-F6B6-E456-351A-6B6F575CE6B7}"/>
          </ac:spMkLst>
        </pc:spChg>
        <pc:spChg chg="mod">
          <ac:chgData name="Layla Deverson" userId="S::l.deverson@wellcome.ac.uk::a7cd20ea-b776-42c5-b2ff-e92f63bd4dd8" providerId="AD" clId="Web-{8EB82FA3-BB44-6877-5982-25FC2862DB51}" dt="2023-01-05T11:03:18.755" v="123" actId="20577"/>
          <ac:spMkLst>
            <pc:docMk/>
            <pc:sldMk cId="817385744" sldId="386"/>
            <ac:spMk id="5" creationId="{641BF993-4DCE-01F6-61D2-5098C6381504}"/>
          </ac:spMkLst>
        </pc:spChg>
        <pc:picChg chg="add del mod ord modCrop">
          <ac:chgData name="Layla Deverson" userId="S::l.deverson@wellcome.ac.uk::a7cd20ea-b776-42c5-b2ff-e92f63bd4dd8" providerId="AD" clId="Web-{8EB82FA3-BB44-6877-5982-25FC2862DB51}" dt="2023-01-05T11:01:25.970" v="94"/>
          <ac:picMkLst>
            <pc:docMk/>
            <pc:sldMk cId="817385744" sldId="386"/>
            <ac:picMk id="6" creationId="{F4159853-8A7E-9804-7E96-74E891A5A5A7}"/>
          </ac:picMkLst>
        </pc:picChg>
      </pc:sldChg>
    </pc:docChg>
  </pc:docChgLst>
  <pc:docChgLst>
    <pc:chgData name="Lydia Rollinson" userId="S::l.rollinson@wellcome.ac.uk::87da48a9-2079-4068-89bb-8bb77b1218bc" providerId="AD" clId="Web-{974E7DF7-5001-6859-67E7-7BC2C913A6FF}"/>
    <pc:docChg chg="addSld delSld modSld">
      <pc:chgData name="Lydia Rollinson" userId="S::l.rollinson@wellcome.ac.uk::87da48a9-2079-4068-89bb-8bb77b1218bc" providerId="AD" clId="Web-{974E7DF7-5001-6859-67E7-7BC2C913A6FF}" dt="2022-12-20T15:26:21.416" v="45" actId="20577"/>
      <pc:docMkLst>
        <pc:docMk/>
      </pc:docMkLst>
      <pc:sldChg chg="modSp">
        <pc:chgData name="Lydia Rollinson" userId="S::l.rollinson@wellcome.ac.uk::87da48a9-2079-4068-89bb-8bb77b1218bc" providerId="AD" clId="Web-{974E7DF7-5001-6859-67E7-7BC2C913A6FF}" dt="2022-12-20T15:05:02.882" v="2" actId="20577"/>
        <pc:sldMkLst>
          <pc:docMk/>
          <pc:sldMk cId="568742045" sldId="367"/>
        </pc:sldMkLst>
        <pc:spChg chg="mod">
          <ac:chgData name="Lydia Rollinson" userId="S::l.rollinson@wellcome.ac.uk::87da48a9-2079-4068-89bb-8bb77b1218bc" providerId="AD" clId="Web-{974E7DF7-5001-6859-67E7-7BC2C913A6FF}" dt="2022-12-20T15:05:02.882" v="2" actId="20577"/>
          <ac:spMkLst>
            <pc:docMk/>
            <pc:sldMk cId="568742045" sldId="367"/>
            <ac:spMk id="5" creationId="{75497CF9-4F8A-6905-3632-C1A3A7F6D692}"/>
          </ac:spMkLst>
        </pc:spChg>
      </pc:sldChg>
      <pc:sldChg chg="modSp">
        <pc:chgData name="Lydia Rollinson" userId="S::l.rollinson@wellcome.ac.uk::87da48a9-2079-4068-89bb-8bb77b1218bc" providerId="AD" clId="Web-{974E7DF7-5001-6859-67E7-7BC2C913A6FF}" dt="2022-12-20T15:11:42.579" v="39" actId="20577"/>
        <pc:sldMkLst>
          <pc:docMk/>
          <pc:sldMk cId="141769859" sldId="377"/>
        </pc:sldMkLst>
        <pc:spChg chg="mod">
          <ac:chgData name="Lydia Rollinson" userId="S::l.rollinson@wellcome.ac.uk::87da48a9-2079-4068-89bb-8bb77b1218bc" providerId="AD" clId="Web-{974E7DF7-5001-6859-67E7-7BC2C913A6FF}" dt="2022-12-20T15:11:42.579" v="39" actId="20577"/>
          <ac:spMkLst>
            <pc:docMk/>
            <pc:sldMk cId="141769859" sldId="377"/>
            <ac:spMk id="7" creationId="{EAB6A266-D924-8C4C-856C-884658D9D2E9}"/>
          </ac:spMkLst>
        </pc:spChg>
      </pc:sldChg>
      <pc:sldChg chg="modSp">
        <pc:chgData name="Lydia Rollinson" userId="S::l.rollinson@wellcome.ac.uk::87da48a9-2079-4068-89bb-8bb77b1218bc" providerId="AD" clId="Web-{974E7DF7-5001-6859-67E7-7BC2C913A6FF}" dt="2022-12-20T15:26:21.416" v="45" actId="20577"/>
        <pc:sldMkLst>
          <pc:docMk/>
          <pc:sldMk cId="3988550843" sldId="378"/>
        </pc:sldMkLst>
        <pc:spChg chg="mod">
          <ac:chgData name="Lydia Rollinson" userId="S::l.rollinson@wellcome.ac.uk::87da48a9-2079-4068-89bb-8bb77b1218bc" providerId="AD" clId="Web-{974E7DF7-5001-6859-67E7-7BC2C913A6FF}" dt="2022-12-20T15:26:21.416" v="45" actId="20577"/>
          <ac:spMkLst>
            <pc:docMk/>
            <pc:sldMk cId="3988550843" sldId="378"/>
            <ac:spMk id="7" creationId="{EAB6A266-D924-8C4C-856C-884658D9D2E9}"/>
          </ac:spMkLst>
        </pc:spChg>
      </pc:sldChg>
      <pc:sldChg chg="modSp">
        <pc:chgData name="Lydia Rollinson" userId="S::l.rollinson@wellcome.ac.uk::87da48a9-2079-4068-89bb-8bb77b1218bc" providerId="AD" clId="Web-{974E7DF7-5001-6859-67E7-7BC2C913A6FF}" dt="2022-12-20T15:05:08.648" v="3" actId="1076"/>
        <pc:sldMkLst>
          <pc:docMk/>
          <pc:sldMk cId="3507458367" sldId="380"/>
        </pc:sldMkLst>
        <pc:spChg chg="mod">
          <ac:chgData name="Lydia Rollinson" userId="S::l.rollinson@wellcome.ac.uk::87da48a9-2079-4068-89bb-8bb77b1218bc" providerId="AD" clId="Web-{974E7DF7-5001-6859-67E7-7BC2C913A6FF}" dt="2022-12-20T15:05:08.648" v="3" actId="1076"/>
          <ac:spMkLst>
            <pc:docMk/>
            <pc:sldMk cId="3507458367" sldId="380"/>
            <ac:spMk id="5" creationId="{BB64C6C5-02A9-5FC6-A83F-F3623692D919}"/>
          </ac:spMkLst>
        </pc:spChg>
      </pc:sldChg>
      <pc:sldChg chg="modSp del">
        <pc:chgData name="Lydia Rollinson" userId="S::l.rollinson@wellcome.ac.uk::87da48a9-2079-4068-89bb-8bb77b1218bc" providerId="AD" clId="Web-{974E7DF7-5001-6859-67E7-7BC2C913A6FF}" dt="2022-12-20T15:06:23.762" v="17"/>
        <pc:sldMkLst>
          <pc:docMk/>
          <pc:sldMk cId="745054006" sldId="382"/>
        </pc:sldMkLst>
        <pc:spChg chg="mod">
          <ac:chgData name="Lydia Rollinson" userId="S::l.rollinson@wellcome.ac.uk::87da48a9-2079-4068-89bb-8bb77b1218bc" providerId="AD" clId="Web-{974E7DF7-5001-6859-67E7-7BC2C913A6FF}" dt="2022-12-20T15:06:06.089" v="12" actId="20577"/>
          <ac:spMkLst>
            <pc:docMk/>
            <pc:sldMk cId="745054006" sldId="382"/>
            <ac:spMk id="7" creationId="{EAB6A266-D924-8C4C-856C-884658D9D2E9}"/>
          </ac:spMkLst>
        </pc:spChg>
      </pc:sldChg>
      <pc:sldChg chg="modSp new">
        <pc:chgData name="Lydia Rollinson" userId="S::l.rollinson@wellcome.ac.uk::87da48a9-2079-4068-89bb-8bb77b1218bc" providerId="AD" clId="Web-{974E7DF7-5001-6859-67E7-7BC2C913A6FF}" dt="2022-12-20T15:09:37.181" v="28" actId="20577"/>
        <pc:sldMkLst>
          <pc:docMk/>
          <pc:sldMk cId="978833581" sldId="384"/>
        </pc:sldMkLst>
        <pc:spChg chg="mod">
          <ac:chgData name="Lydia Rollinson" userId="S::l.rollinson@wellcome.ac.uk::87da48a9-2079-4068-89bb-8bb77b1218bc" providerId="AD" clId="Web-{974E7DF7-5001-6859-67E7-7BC2C913A6FF}" dt="2022-12-20T15:06:00.183" v="11" actId="20577"/>
          <ac:spMkLst>
            <pc:docMk/>
            <pc:sldMk cId="978833581" sldId="384"/>
            <ac:spMk id="2" creationId="{E95C9113-C643-1130-FB70-22DC9B8F0740}"/>
          </ac:spMkLst>
        </pc:spChg>
        <pc:spChg chg="mod">
          <ac:chgData name="Lydia Rollinson" userId="S::l.rollinson@wellcome.ac.uk::87da48a9-2079-4068-89bb-8bb77b1218bc" providerId="AD" clId="Web-{974E7DF7-5001-6859-67E7-7BC2C913A6FF}" dt="2022-12-20T15:09:37.181" v="28" actId="20577"/>
          <ac:spMkLst>
            <pc:docMk/>
            <pc:sldMk cId="978833581" sldId="384"/>
            <ac:spMk id="5" creationId="{A3142CF8-CBF4-2F51-303A-7458910EC0FD}"/>
          </ac:spMkLst>
        </pc:spChg>
      </pc:sldChg>
    </pc:docChg>
  </pc:docChgLst>
  <pc:docChgLst>
    <pc:chgData name="Denesha Brar" userId="S::d.brar@wellcome.ac.uk::eebd7ef3-d212-4976-b935-4eff3da16eee" providerId="AD" clId="Web-{7FAF2104-16FC-E010-4F5A-8FB031E9731D}"/>
    <pc:docChg chg="mod">
      <pc:chgData name="Denesha Brar" userId="S::d.brar@wellcome.ac.uk::eebd7ef3-d212-4976-b935-4eff3da16eee" providerId="AD" clId="Web-{7FAF2104-16FC-E010-4F5A-8FB031E9731D}" dt="2023-03-21T10:03:51.525" v="2"/>
      <pc:docMkLst>
        <pc:docMk/>
      </pc:docMkLst>
      <pc:sldChg chg="modCm">
        <pc:chgData name="Denesha Brar" userId="S::d.brar@wellcome.ac.uk::eebd7ef3-d212-4976-b935-4eff3da16eee" providerId="AD" clId="Web-{7FAF2104-16FC-E010-4F5A-8FB031E9731D}" dt="2023-03-21T10:03:11.243" v="1"/>
        <pc:sldMkLst>
          <pc:docMk/>
          <pc:sldMk cId="3854322297" sldId="3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nesha Brar" userId="S::d.brar@wellcome.ac.uk::eebd7ef3-d212-4976-b935-4eff3da16eee" providerId="AD" clId="Web-{7FAF2104-16FC-E010-4F5A-8FB031E9731D}" dt="2023-03-21T10:03:11.243" v="1"/>
              <pc2:cmMkLst xmlns:pc2="http://schemas.microsoft.com/office/powerpoint/2019/9/main/command">
                <pc:docMk/>
                <pc:sldMk cId="3854322297" sldId="309"/>
                <pc2:cmMk id="{66B52219-CD48-4A1E-A1A8-F85E80232796}"/>
              </pc2:cmMkLst>
              <pc226:cmRplyChg chg="add">
                <pc226:chgData name="Denesha Brar" userId="S::d.brar@wellcome.ac.uk::eebd7ef3-d212-4976-b935-4eff3da16eee" providerId="AD" clId="Web-{7FAF2104-16FC-E010-4F5A-8FB031E9731D}" dt="2023-03-21T10:03:11.243" v="1"/>
                <pc2:cmRplyMkLst xmlns:pc2="http://schemas.microsoft.com/office/powerpoint/2019/9/main/command">
                  <pc:docMk/>
                  <pc:sldMk cId="3854322297" sldId="309"/>
                  <pc2:cmMk id="{66B52219-CD48-4A1E-A1A8-F85E80232796}"/>
                  <pc2:cmRplyMk id="{1A3B1B01-2F28-46A5-8162-E016AB61C880}"/>
                </pc2:cmRplyMkLst>
              </pc226:cmRplyChg>
            </pc226:cmChg>
          </p:ext>
        </pc:extLst>
      </pc:sldChg>
      <pc:sldChg chg="modCm">
        <pc:chgData name="Denesha Brar" userId="S::d.brar@wellcome.ac.uk::eebd7ef3-d212-4976-b935-4eff3da16eee" providerId="AD" clId="Web-{7FAF2104-16FC-E010-4F5A-8FB031E9731D}" dt="2023-03-21T10:03:51.525" v="2"/>
        <pc:sldMkLst>
          <pc:docMk/>
          <pc:sldMk cId="141769859" sldId="3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nesha Brar" userId="S::d.brar@wellcome.ac.uk::eebd7ef3-d212-4976-b935-4eff3da16eee" providerId="AD" clId="Web-{7FAF2104-16FC-E010-4F5A-8FB031E9731D}" dt="2023-03-21T10:03:51.525" v="2"/>
              <pc2:cmMkLst xmlns:pc2="http://schemas.microsoft.com/office/powerpoint/2019/9/main/command">
                <pc:docMk/>
                <pc:sldMk cId="141769859" sldId="377"/>
                <pc2:cmMk id="{F0934A33-B764-4E68-8EF7-927A0808E372}"/>
              </pc2:cmMkLst>
              <pc226:cmRplyChg chg="add">
                <pc226:chgData name="Denesha Brar" userId="S::d.brar@wellcome.ac.uk::eebd7ef3-d212-4976-b935-4eff3da16eee" providerId="AD" clId="Web-{7FAF2104-16FC-E010-4F5A-8FB031E9731D}" dt="2023-03-21T10:03:51.525" v="2"/>
                <pc2:cmRplyMkLst xmlns:pc2="http://schemas.microsoft.com/office/powerpoint/2019/9/main/command">
                  <pc:docMk/>
                  <pc:sldMk cId="141769859" sldId="377"/>
                  <pc2:cmMk id="{F0934A33-B764-4E68-8EF7-927A0808E372}"/>
                  <pc2:cmRplyMk id="{0A529AE8-E0FA-4DDE-BF7D-6CBD3ECCCB70}"/>
                </pc2:cmRplyMkLst>
              </pc226:cmRplyChg>
            </pc226:cmChg>
          </p:ext>
        </pc:extLst>
      </pc:sldChg>
    </pc:docChg>
  </pc:docChgLst>
  <pc:docChgLst>
    <pc:chgData name="Poppy Facer" userId="250d4965-6717-45a7-8556-559fcf2a9919" providerId="ADAL" clId="{2B632A6A-EE31-449B-9B04-7B5086047A7C}"/>
    <pc:docChg chg="undo custSel modSld">
      <pc:chgData name="Poppy Facer" userId="250d4965-6717-45a7-8556-559fcf2a9919" providerId="ADAL" clId="{2B632A6A-EE31-449B-9B04-7B5086047A7C}" dt="2023-01-18T13:23:02.857" v="138"/>
      <pc:docMkLst>
        <pc:docMk/>
      </pc:docMkLst>
      <pc:sldChg chg="modSp mod addCm">
        <pc:chgData name="Poppy Facer" userId="250d4965-6717-45a7-8556-559fcf2a9919" providerId="ADAL" clId="{2B632A6A-EE31-449B-9B04-7B5086047A7C}" dt="2023-01-18T13:13:58.768" v="132"/>
        <pc:sldMkLst>
          <pc:docMk/>
          <pc:sldMk cId="3854322297" sldId="309"/>
        </pc:sldMkLst>
        <pc:spChg chg="mod">
          <ac:chgData name="Poppy Facer" userId="250d4965-6717-45a7-8556-559fcf2a9919" providerId="ADAL" clId="{2B632A6A-EE31-449B-9B04-7B5086047A7C}" dt="2023-01-18T12:10:09.398" v="57" actId="1076"/>
          <ac:spMkLst>
            <pc:docMk/>
            <pc:sldMk cId="3854322297" sldId="309"/>
            <ac:spMk id="7" creationId="{EAB6A266-D924-8C4C-856C-884658D9D2E9}"/>
          </ac:spMkLst>
        </pc:spChg>
      </pc:sldChg>
      <pc:sldChg chg="modSp mod addCm modCm">
        <pc:chgData name="Poppy Facer" userId="250d4965-6717-45a7-8556-559fcf2a9919" providerId="ADAL" clId="{2B632A6A-EE31-449B-9B04-7B5086047A7C}" dt="2023-01-18T13:08:44.248" v="61"/>
        <pc:sldMkLst>
          <pc:docMk/>
          <pc:sldMk cId="936931540" sldId="375"/>
        </pc:sldMkLst>
        <pc:spChg chg="mod">
          <ac:chgData name="Poppy Facer" userId="250d4965-6717-45a7-8556-559fcf2a9919" providerId="ADAL" clId="{2B632A6A-EE31-449B-9B04-7B5086047A7C}" dt="2023-01-18T12:06:37.331" v="17" actId="20577"/>
          <ac:spMkLst>
            <pc:docMk/>
            <pc:sldMk cId="936931540" sldId="375"/>
            <ac:spMk id="7" creationId="{EAB6A266-D924-8C4C-856C-884658D9D2E9}"/>
          </ac:spMkLst>
        </pc:spChg>
      </pc:sldChg>
      <pc:sldChg chg="modSp mod addCm">
        <pc:chgData name="Poppy Facer" userId="250d4965-6717-45a7-8556-559fcf2a9919" providerId="ADAL" clId="{2B632A6A-EE31-449B-9B04-7B5086047A7C}" dt="2023-01-18T13:16:53.663" v="135"/>
        <pc:sldMkLst>
          <pc:docMk/>
          <pc:sldMk cId="141769859" sldId="377"/>
        </pc:sldMkLst>
        <pc:spChg chg="mod">
          <ac:chgData name="Poppy Facer" userId="250d4965-6717-45a7-8556-559fcf2a9919" providerId="ADAL" clId="{2B632A6A-EE31-449B-9B04-7B5086047A7C}" dt="2023-01-18T13:10:49.477" v="131" actId="20577"/>
          <ac:spMkLst>
            <pc:docMk/>
            <pc:sldMk cId="141769859" sldId="377"/>
            <ac:spMk id="7" creationId="{EAB6A266-D924-8C4C-856C-884658D9D2E9}"/>
          </ac:spMkLst>
        </pc:spChg>
      </pc:sldChg>
      <pc:sldChg chg="addCm">
        <pc:chgData name="Poppy Facer" userId="250d4965-6717-45a7-8556-559fcf2a9919" providerId="ADAL" clId="{2B632A6A-EE31-449B-9B04-7B5086047A7C}" dt="2023-01-18T13:07:27.894" v="60"/>
        <pc:sldMkLst>
          <pc:docMk/>
          <pc:sldMk cId="978833581" sldId="384"/>
        </pc:sldMkLst>
      </pc:sldChg>
      <pc:sldChg chg="addCm">
        <pc:chgData name="Poppy Facer" userId="250d4965-6717-45a7-8556-559fcf2a9919" providerId="ADAL" clId="{2B632A6A-EE31-449B-9B04-7B5086047A7C}" dt="2023-01-18T13:16:06.939" v="134"/>
        <pc:sldMkLst>
          <pc:docMk/>
          <pc:sldMk cId="817385744" sldId="386"/>
        </pc:sldMkLst>
      </pc:sldChg>
      <pc:sldChg chg="addCm">
        <pc:chgData name="Poppy Facer" userId="250d4965-6717-45a7-8556-559fcf2a9919" providerId="ADAL" clId="{2B632A6A-EE31-449B-9B04-7B5086047A7C}" dt="2023-01-18T13:23:02.857" v="138"/>
        <pc:sldMkLst>
          <pc:docMk/>
          <pc:sldMk cId="3616993501" sldId="390"/>
        </pc:sldMkLst>
      </pc:sldChg>
      <pc:sldChg chg="addCm">
        <pc:chgData name="Poppy Facer" userId="250d4965-6717-45a7-8556-559fcf2a9919" providerId="ADAL" clId="{2B632A6A-EE31-449B-9B04-7B5086047A7C}" dt="2023-01-18T13:09:32.640" v="62"/>
        <pc:sldMkLst>
          <pc:docMk/>
          <pc:sldMk cId="4043841136" sldId="393"/>
        </pc:sldMkLst>
      </pc:sldChg>
      <pc:sldChg chg="modSp mod addCm">
        <pc:chgData name="Poppy Facer" userId="250d4965-6717-45a7-8556-559fcf2a9919" providerId="ADAL" clId="{2B632A6A-EE31-449B-9B04-7B5086047A7C}" dt="2023-01-18T13:14:48.834" v="133"/>
        <pc:sldMkLst>
          <pc:docMk/>
          <pc:sldMk cId="1904270059" sldId="395"/>
        </pc:sldMkLst>
        <pc:spChg chg="mod">
          <ac:chgData name="Poppy Facer" userId="250d4965-6717-45a7-8556-559fcf2a9919" providerId="ADAL" clId="{2B632A6A-EE31-449B-9B04-7B5086047A7C}" dt="2023-01-18T12:08:32.868" v="55" actId="20577"/>
          <ac:spMkLst>
            <pc:docMk/>
            <pc:sldMk cId="1904270059" sldId="395"/>
            <ac:spMk id="8" creationId="{BB37ABB8-A76A-C34B-9A49-6A9F604C47C5}"/>
          </ac:spMkLst>
        </pc:spChg>
      </pc:sldChg>
      <pc:sldChg chg="addCm modCm">
        <pc:chgData name="Poppy Facer" userId="250d4965-6717-45a7-8556-559fcf2a9919" providerId="ADAL" clId="{2B632A6A-EE31-449B-9B04-7B5086047A7C}" dt="2023-01-18T13:22:47.385" v="137"/>
        <pc:sldMkLst>
          <pc:docMk/>
          <pc:sldMk cId="929971630" sldId="396"/>
        </pc:sldMkLst>
      </pc:sldChg>
      <pc:sldChg chg="addCm">
        <pc:chgData name="Poppy Facer" userId="250d4965-6717-45a7-8556-559fcf2a9919" providerId="ADAL" clId="{2B632A6A-EE31-449B-9B04-7B5086047A7C}" dt="2023-01-18T13:10:14.348" v="63"/>
        <pc:sldMkLst>
          <pc:docMk/>
          <pc:sldMk cId="241886118" sldId="397"/>
        </pc:sldMkLst>
      </pc:sldChg>
    </pc:docChg>
  </pc:docChgLst>
  <pc:docChgLst>
    <pc:chgData name="Lydia Rollinson" userId="S::l.rollinson@wellcome.ac.uk::87da48a9-2079-4068-89bb-8bb77b1218bc" providerId="AD" clId="Web-{5B846A2C-B0F9-3032-7999-FD217927ED2D}"/>
    <pc:docChg chg="modSld">
      <pc:chgData name="Lydia Rollinson" userId="S::l.rollinson@wellcome.ac.uk::87da48a9-2079-4068-89bb-8bb77b1218bc" providerId="AD" clId="Web-{5B846A2C-B0F9-3032-7999-FD217927ED2D}" dt="2022-12-13T10:26:49.926" v="20" actId="20577"/>
      <pc:docMkLst>
        <pc:docMk/>
      </pc:docMkLst>
      <pc:sldChg chg="modSp">
        <pc:chgData name="Lydia Rollinson" userId="S::l.rollinson@wellcome.ac.uk::87da48a9-2079-4068-89bb-8bb77b1218bc" providerId="AD" clId="Web-{5B846A2C-B0F9-3032-7999-FD217927ED2D}" dt="2022-12-13T10:26:49.926" v="20" actId="20577"/>
        <pc:sldMkLst>
          <pc:docMk/>
          <pc:sldMk cId="3854322297" sldId="309"/>
        </pc:sldMkLst>
        <pc:spChg chg="mod">
          <ac:chgData name="Lydia Rollinson" userId="S::l.rollinson@wellcome.ac.uk::87da48a9-2079-4068-89bb-8bb77b1218bc" providerId="AD" clId="Web-{5B846A2C-B0F9-3032-7999-FD217927ED2D}" dt="2022-12-13T10:26:49.926" v="20" actId="20577"/>
          <ac:spMkLst>
            <pc:docMk/>
            <pc:sldMk cId="3854322297" sldId="309"/>
            <ac:spMk id="7" creationId="{EAB6A266-D924-8C4C-856C-884658D9D2E9}"/>
          </ac:spMkLst>
        </pc:spChg>
      </pc:sldChg>
      <pc:sldChg chg="modSp">
        <pc:chgData name="Lydia Rollinson" userId="S::l.rollinson@wellcome.ac.uk::87da48a9-2079-4068-89bb-8bb77b1218bc" providerId="AD" clId="Web-{5B846A2C-B0F9-3032-7999-FD217927ED2D}" dt="2022-12-13T10:26:44.332" v="17" actId="1076"/>
        <pc:sldMkLst>
          <pc:docMk/>
          <pc:sldMk cId="1109387206" sldId="356"/>
        </pc:sldMkLst>
        <pc:spChg chg="mod">
          <ac:chgData name="Lydia Rollinson" userId="S::l.rollinson@wellcome.ac.uk::87da48a9-2079-4068-89bb-8bb77b1218bc" providerId="AD" clId="Web-{5B846A2C-B0F9-3032-7999-FD217927ED2D}" dt="2022-12-13T10:26:44.332" v="17" actId="1076"/>
          <ac:spMkLst>
            <pc:docMk/>
            <pc:sldMk cId="1109387206" sldId="356"/>
            <ac:spMk id="5" creationId="{24878002-3E26-4245-A531-93391C1F46CA}"/>
          </ac:spMkLst>
        </pc:spChg>
      </pc:sldChg>
    </pc:docChg>
  </pc:docChgLst>
  <pc:docChgLst>
    <pc:chgData name="Layla Deverson" userId="S::l.deverson@wellcome.ac.uk::a7cd20ea-b776-42c5-b2ff-e92f63bd4dd8" providerId="AD" clId="Web-{7D46914B-0EB0-F9DD-447E-968DADA18C82}"/>
    <pc:docChg chg="modSld">
      <pc:chgData name="Layla Deverson" userId="S::l.deverson@wellcome.ac.uk::a7cd20ea-b776-42c5-b2ff-e92f63bd4dd8" providerId="AD" clId="Web-{7D46914B-0EB0-F9DD-447E-968DADA18C82}" dt="2023-04-12T09:26:18.769" v="6" actId="20577"/>
      <pc:docMkLst>
        <pc:docMk/>
      </pc:docMkLst>
      <pc:sldChg chg="modSp">
        <pc:chgData name="Layla Deverson" userId="S::l.deverson@wellcome.ac.uk::a7cd20ea-b776-42c5-b2ff-e92f63bd4dd8" providerId="AD" clId="Web-{7D46914B-0EB0-F9DD-447E-968DADA18C82}" dt="2023-04-12T09:23:01.389" v="4" actId="1076"/>
        <pc:sldMkLst>
          <pc:docMk/>
          <pc:sldMk cId="853181432" sldId="402"/>
        </pc:sldMkLst>
        <pc:spChg chg="mod">
          <ac:chgData name="Layla Deverson" userId="S::l.deverson@wellcome.ac.uk::a7cd20ea-b776-42c5-b2ff-e92f63bd4dd8" providerId="AD" clId="Web-{7D46914B-0EB0-F9DD-447E-968DADA18C82}" dt="2023-04-12T09:22:56.326" v="3" actId="14100"/>
          <ac:spMkLst>
            <pc:docMk/>
            <pc:sldMk cId="853181432" sldId="402"/>
            <ac:spMk id="6" creationId="{C99C37E8-A77D-7C47-A535-0D6615E95EFF}"/>
          </ac:spMkLst>
        </pc:spChg>
        <pc:spChg chg="mod">
          <ac:chgData name="Layla Deverson" userId="S::l.deverson@wellcome.ac.uk::a7cd20ea-b776-42c5-b2ff-e92f63bd4dd8" providerId="AD" clId="Web-{7D46914B-0EB0-F9DD-447E-968DADA18C82}" dt="2023-04-12T09:23:01.389" v="4" actId="1076"/>
          <ac:spMkLst>
            <pc:docMk/>
            <pc:sldMk cId="853181432" sldId="402"/>
            <ac:spMk id="7" creationId="{EAB6A266-D924-8C4C-856C-884658D9D2E9}"/>
          </ac:spMkLst>
        </pc:spChg>
      </pc:sldChg>
      <pc:sldChg chg="modSp">
        <pc:chgData name="Layla Deverson" userId="S::l.deverson@wellcome.ac.uk::a7cd20ea-b776-42c5-b2ff-e92f63bd4dd8" providerId="AD" clId="Web-{7D46914B-0EB0-F9DD-447E-968DADA18C82}" dt="2023-04-12T09:26:18.769" v="6" actId="20577"/>
        <pc:sldMkLst>
          <pc:docMk/>
          <pc:sldMk cId="1185689898" sldId="403"/>
        </pc:sldMkLst>
        <pc:spChg chg="mod">
          <ac:chgData name="Layla Deverson" userId="S::l.deverson@wellcome.ac.uk::a7cd20ea-b776-42c5-b2ff-e92f63bd4dd8" providerId="AD" clId="Web-{7D46914B-0EB0-F9DD-447E-968DADA18C82}" dt="2023-04-12T09:26:18.769" v="6" actId="20577"/>
          <ac:spMkLst>
            <pc:docMk/>
            <pc:sldMk cId="1185689898" sldId="403"/>
            <ac:spMk id="3" creationId="{53D4034B-716B-4D69-9A29-1CD008C0F574}"/>
          </ac:spMkLst>
        </pc:spChg>
      </pc:sldChg>
    </pc:docChg>
  </pc:docChgLst>
  <pc:docChgLst>
    <pc:chgData name="Madeleine Weaver" userId="008b5d87-e5d0-4cba-8fd5-ed844f99cdfa" providerId="ADAL" clId="{EE3D513F-80D7-4E73-9462-AC10D7CA74BD}"/>
    <pc:docChg chg="">
      <pc:chgData name="Madeleine Weaver" userId="008b5d87-e5d0-4cba-8fd5-ed844f99cdfa" providerId="ADAL" clId="{EE3D513F-80D7-4E73-9462-AC10D7CA74BD}" dt="2023-02-14T15:23:27.347" v="0"/>
      <pc:docMkLst>
        <pc:docMk/>
      </pc:docMkLst>
      <pc:sldChg chg="addCm">
        <pc:chgData name="Madeleine Weaver" userId="008b5d87-e5d0-4cba-8fd5-ed844f99cdfa" providerId="ADAL" clId="{EE3D513F-80D7-4E73-9462-AC10D7CA74BD}" dt="2023-02-14T15:23:27.347" v="0"/>
        <pc:sldMkLst>
          <pc:docMk/>
          <pc:sldMk cId="3035756512" sldId="385"/>
        </pc:sldMkLst>
      </pc:sldChg>
    </pc:docChg>
  </pc:docChgLst>
  <pc:docChgLst>
    <pc:chgData name="Lydia Rollinson" userId="S::l.rollinson@wellcome.ac.uk::87da48a9-2079-4068-89bb-8bb77b1218bc" providerId="AD" clId="Web-{2E26551C-FE57-5AF4-EF22-8E06D19C7409}"/>
    <pc:docChg chg="delSld modSld">
      <pc:chgData name="Lydia Rollinson" userId="S::l.rollinson@wellcome.ac.uk::87da48a9-2079-4068-89bb-8bb77b1218bc" providerId="AD" clId="Web-{2E26551C-FE57-5AF4-EF22-8E06D19C7409}" dt="2022-12-13T16:33:00.283" v="186" actId="20577"/>
      <pc:docMkLst>
        <pc:docMk/>
      </pc:docMkLst>
      <pc:sldChg chg="modSp">
        <pc:chgData name="Lydia Rollinson" userId="S::l.rollinson@wellcome.ac.uk::87da48a9-2079-4068-89bb-8bb77b1218bc" providerId="AD" clId="Web-{2E26551C-FE57-5AF4-EF22-8E06D19C7409}" dt="2022-12-13T16:29:22.057" v="41" actId="20577"/>
        <pc:sldMkLst>
          <pc:docMk/>
          <pc:sldMk cId="2208957610" sldId="334"/>
        </pc:sldMkLst>
        <pc:spChg chg="mod">
          <ac:chgData name="Lydia Rollinson" userId="S::l.rollinson@wellcome.ac.uk::87da48a9-2079-4068-89bb-8bb77b1218bc" providerId="AD" clId="Web-{2E26551C-FE57-5AF4-EF22-8E06D19C7409}" dt="2022-12-13T16:29:22.057" v="41" actId="20577"/>
          <ac:spMkLst>
            <pc:docMk/>
            <pc:sldMk cId="2208957610" sldId="334"/>
            <ac:spMk id="7" creationId="{EAB6A266-D924-8C4C-856C-884658D9D2E9}"/>
          </ac:spMkLst>
        </pc:spChg>
      </pc:sldChg>
      <pc:sldChg chg="mod modShow">
        <pc:chgData name="Lydia Rollinson" userId="S::l.rollinson@wellcome.ac.uk::87da48a9-2079-4068-89bb-8bb77b1218bc" providerId="AD" clId="Web-{2E26551C-FE57-5AF4-EF22-8E06D19C7409}" dt="2022-12-13T16:29:37.948" v="42"/>
        <pc:sldMkLst>
          <pc:docMk/>
          <pc:sldMk cId="3088965140" sldId="339"/>
        </pc:sldMkLst>
      </pc:sldChg>
      <pc:sldChg chg="del">
        <pc:chgData name="Lydia Rollinson" userId="S::l.rollinson@wellcome.ac.uk::87da48a9-2079-4068-89bb-8bb77b1218bc" providerId="AD" clId="Web-{2E26551C-FE57-5AF4-EF22-8E06D19C7409}" dt="2022-12-13T16:29:59.933" v="43"/>
        <pc:sldMkLst>
          <pc:docMk/>
          <pc:sldMk cId="341051301" sldId="362"/>
        </pc:sldMkLst>
      </pc:sldChg>
      <pc:sldChg chg="modSp">
        <pc:chgData name="Lydia Rollinson" userId="S::l.rollinson@wellcome.ac.uk::87da48a9-2079-4068-89bb-8bb77b1218bc" providerId="AD" clId="Web-{2E26551C-FE57-5AF4-EF22-8E06D19C7409}" dt="2022-12-13T16:32:49.657" v="184" actId="20577"/>
        <pc:sldMkLst>
          <pc:docMk/>
          <pc:sldMk cId="141769859" sldId="377"/>
        </pc:sldMkLst>
        <pc:spChg chg="mod">
          <ac:chgData name="Lydia Rollinson" userId="S::l.rollinson@wellcome.ac.uk::87da48a9-2079-4068-89bb-8bb77b1218bc" providerId="AD" clId="Web-{2E26551C-FE57-5AF4-EF22-8E06D19C7409}" dt="2022-12-13T16:32:49.657" v="184" actId="20577"/>
          <ac:spMkLst>
            <pc:docMk/>
            <pc:sldMk cId="141769859" sldId="377"/>
            <ac:spMk id="7" creationId="{EAB6A266-D924-8C4C-856C-884658D9D2E9}"/>
          </ac:spMkLst>
        </pc:spChg>
      </pc:sldChg>
      <pc:sldChg chg="modSp">
        <pc:chgData name="Lydia Rollinson" userId="S::l.rollinson@wellcome.ac.uk::87da48a9-2079-4068-89bb-8bb77b1218bc" providerId="AD" clId="Web-{2E26551C-FE57-5AF4-EF22-8E06D19C7409}" dt="2022-12-13T16:33:00.283" v="186" actId="20577"/>
        <pc:sldMkLst>
          <pc:docMk/>
          <pc:sldMk cId="3988550843" sldId="378"/>
        </pc:sldMkLst>
        <pc:spChg chg="mod">
          <ac:chgData name="Lydia Rollinson" userId="S::l.rollinson@wellcome.ac.uk::87da48a9-2079-4068-89bb-8bb77b1218bc" providerId="AD" clId="Web-{2E26551C-FE57-5AF4-EF22-8E06D19C7409}" dt="2022-12-13T16:33:00.283" v="186" actId="20577"/>
          <ac:spMkLst>
            <pc:docMk/>
            <pc:sldMk cId="3988550843" sldId="378"/>
            <ac:spMk id="7" creationId="{EAB6A266-D924-8C4C-856C-884658D9D2E9}"/>
          </ac:spMkLst>
        </pc:spChg>
      </pc:sldChg>
      <pc:sldChg chg="modSp">
        <pc:chgData name="Lydia Rollinson" userId="S::l.rollinson@wellcome.ac.uk::87da48a9-2079-4068-89bb-8bb77b1218bc" providerId="AD" clId="Web-{2E26551C-FE57-5AF4-EF22-8E06D19C7409}" dt="2022-12-13T16:31:36.702" v="122" actId="20577"/>
        <pc:sldMkLst>
          <pc:docMk/>
          <pc:sldMk cId="2717500426" sldId="383"/>
        </pc:sldMkLst>
        <pc:spChg chg="mod">
          <ac:chgData name="Lydia Rollinson" userId="S::l.rollinson@wellcome.ac.uk::87da48a9-2079-4068-89bb-8bb77b1218bc" providerId="AD" clId="Web-{2E26551C-FE57-5AF4-EF22-8E06D19C7409}" dt="2022-12-13T16:31:36.702" v="122" actId="20577"/>
          <ac:spMkLst>
            <pc:docMk/>
            <pc:sldMk cId="2717500426" sldId="383"/>
            <ac:spMk id="5" creationId="{0A74F543-B3C6-8DAA-AACF-09AD2AA1AF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BEB45-C1F7-45B5-93BE-5E99D48F86B6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F39CF-66C3-462C-B959-0D5E3C3CE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2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Natalie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9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6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  <a:p>
            <a:endParaRPr lang="en-GB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6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  <a:p>
            <a:endParaRPr lang="en-GB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  <a:p>
            <a:endParaRPr lang="en-GB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9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  <a:p>
            <a:endParaRPr lang="en-GB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94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  <a:p>
            <a:endParaRPr lang="en-GB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8D806A-BF7C-694B-94A0-278AF4C04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881172"/>
            <a:ext cx="8262000" cy="7262113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7206" y="8461372"/>
            <a:ext cx="2520000" cy="276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2219587"/>
            <a:ext cx="4680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D2D89-CF19-4F15-BDAB-5D84B480D0A9}"/>
              </a:ext>
            </a:extLst>
          </p:cNvPr>
          <p:cNvSpPr/>
          <p:nvPr userDrawn="1"/>
        </p:nvSpPr>
        <p:spPr>
          <a:xfrm>
            <a:off x="5665449" y="1995864"/>
            <a:ext cx="4680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843964-3C73-46B6-B54A-001B8E5010AB}"/>
              </a:ext>
            </a:extLst>
          </p:cNvPr>
          <p:cNvSpPr/>
          <p:nvPr userDrawn="1"/>
        </p:nvSpPr>
        <p:spPr>
          <a:xfrm>
            <a:off x="10755206" y="1995864"/>
            <a:ext cx="4932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C772EBD-AF45-4D9C-9E09-B837E42235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5206" y="2219587"/>
            <a:ext cx="4932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4296FAB-2728-4F83-929A-DC337ACA49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0809" y="0"/>
            <a:ext cx="9333604" cy="9144000"/>
          </a:xfrm>
          <a:custGeom>
            <a:avLst/>
            <a:gdLst>
              <a:gd name="connsiteX0" fmla="*/ 2235659 w 9333604"/>
              <a:gd name="connsiteY0" fmla="*/ 0 h 9144000"/>
              <a:gd name="connsiteX1" fmla="*/ 9333604 w 9333604"/>
              <a:gd name="connsiteY1" fmla="*/ 0 h 9144000"/>
              <a:gd name="connsiteX2" fmla="*/ 9333604 w 9333604"/>
              <a:gd name="connsiteY2" fmla="*/ 9144000 h 9144000"/>
              <a:gd name="connsiteX3" fmla="*/ 0 w 9333604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3604" h="9144000">
                <a:moveTo>
                  <a:pt x="2235659" y="0"/>
                </a:moveTo>
                <a:lnTo>
                  <a:pt x="9333604" y="0"/>
                </a:lnTo>
                <a:lnTo>
                  <a:pt x="9333604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7236000" cy="6412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2815129"/>
            <a:ext cx="6300000" cy="5241631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9CA2D-E1EE-3B49-B41B-622DCF09E6CB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Select the image, right click and select ‘</a:t>
            </a:r>
            <a:r>
              <a:rPr lang="en-GB" b="1"/>
              <a:t>Crop</a:t>
            </a:r>
            <a:r>
              <a:rPr lang="en-GB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Click off the image to set in position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EC64D88-5855-9543-B08C-615E20EFF6FD}"/>
              </a:ext>
            </a:extLst>
          </p:cNvPr>
          <p:cNvSpPr txBox="1">
            <a:spLocks/>
          </p:cNvSpPr>
          <p:nvPr userDrawn="1"/>
        </p:nvSpPr>
        <p:spPr>
          <a:xfrm>
            <a:off x="14060851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37296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3183B5E-B5EC-46CD-93F2-CBFBEA6D05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78485" y="0"/>
            <a:ext cx="14175928" cy="9144000"/>
          </a:xfrm>
          <a:custGeom>
            <a:avLst/>
            <a:gdLst>
              <a:gd name="connsiteX0" fmla="*/ 2233874 w 14175928"/>
              <a:gd name="connsiteY0" fmla="*/ 0 h 9144000"/>
              <a:gd name="connsiteX1" fmla="*/ 14175928 w 14175928"/>
              <a:gd name="connsiteY1" fmla="*/ 0 h 9144000"/>
              <a:gd name="connsiteX2" fmla="*/ 14175928 w 14175928"/>
              <a:gd name="connsiteY2" fmla="*/ 9144000 h 9144000"/>
              <a:gd name="connsiteX3" fmla="*/ 0 w 141759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5928" h="9144000">
                <a:moveTo>
                  <a:pt x="2233874" y="0"/>
                </a:moveTo>
                <a:lnTo>
                  <a:pt x="14175928" y="0"/>
                </a:lnTo>
                <a:lnTo>
                  <a:pt x="141759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C22C48-1B53-4E47-BA9A-B7209525C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507539"/>
            <a:ext cx="3320252" cy="4752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6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D7E95-977F-2E45-9B01-C5DD39D42FDC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Select the image, right click and select ‘</a:t>
            </a:r>
            <a:r>
              <a:rPr lang="en-GB" b="1"/>
              <a:t>Crop</a:t>
            </a:r>
            <a:r>
              <a:rPr lang="en-GB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Click off the image to set in position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1C9F717-9902-AC41-97AA-416C1F6C3510}"/>
              </a:ext>
            </a:extLst>
          </p:cNvPr>
          <p:cNvSpPr txBox="1">
            <a:spLocks/>
          </p:cNvSpPr>
          <p:nvPr userDrawn="1"/>
        </p:nvSpPr>
        <p:spPr>
          <a:xfrm>
            <a:off x="14060851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4922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AC5FA-FF48-BB4B-8CBD-BE34B79E00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4413" cy="9144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608D2-2BC1-8D49-8924-98A7AD8B5391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Select the image, right click and select ‘</a:t>
            </a:r>
            <a:r>
              <a:rPr lang="en-GB" b="1"/>
              <a:t>Crop</a:t>
            </a:r>
            <a:r>
              <a:rPr lang="en-GB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Click off the image to set in position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3F4D04-647D-6245-B69F-9AB262AD5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98301" y="6433860"/>
            <a:ext cx="3942711" cy="237259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Wellcome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E29C385-6408-4D4E-ABAB-E3E285356F9F}"/>
              </a:ext>
            </a:extLst>
          </p:cNvPr>
          <p:cNvSpPr txBox="1">
            <a:spLocks/>
          </p:cNvSpPr>
          <p:nvPr userDrawn="1"/>
        </p:nvSpPr>
        <p:spPr>
          <a:xfrm>
            <a:off x="14060851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12475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F4B426-8678-4D81-9AD5-CFC252E23F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206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B2144-1607-4A8F-AC90-D98FB405A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206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C2A14EED-E0F2-49C1-83BF-4B253DAA43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320062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9871F07-159F-4B03-BDDE-37EDA42106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4825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848015DA-6064-4697-A500-1F6820B8ED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2444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33D653F-9CD3-483E-8133-53AE70DB08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20062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7413E11B-616E-49DD-8CFA-1FDECB3DB9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02444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9E414E7-3026-47EA-A235-7261D57E12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84825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2E7F68-A244-194C-BE91-2B6D748A25E6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Select the image, right click and select ‘</a:t>
            </a:r>
            <a:r>
              <a:rPr lang="en-GB" b="1"/>
              <a:t>Crop</a:t>
            </a:r>
            <a:r>
              <a:rPr lang="en-GB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Click off the image to set in position</a:t>
            </a:r>
          </a:p>
        </p:txBody>
      </p:sp>
    </p:spTree>
    <p:extLst>
      <p:ext uri="{BB962C8B-B14F-4D97-AF65-F5344CB8AC3E}">
        <p14:creationId xmlns:p14="http://schemas.microsoft.com/office/powerpoint/2010/main" val="38802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7206" y="2160000"/>
            <a:ext cx="15120000" cy="54720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06" y="792907"/>
            <a:ext cx="13536000" cy="677108"/>
          </a:xfrm>
        </p:spPr>
        <p:txBody>
          <a:bodyPr/>
          <a:lstStyle>
            <a:lvl1pPr>
              <a:lnSpc>
                <a:spcPct val="100000"/>
              </a:lnSpc>
              <a:defRPr sz="4400" spc="-11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13536000" cy="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5AAC2B-1D2D-44D0-8A5B-C69F91304F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206" y="7877416"/>
            <a:ext cx="15120000" cy="179344"/>
          </a:xfrm>
        </p:spPr>
        <p:txBody>
          <a:bodyPr anchor="b" anchorCtr="0">
            <a:spAutoFit/>
          </a:bodyPr>
          <a:lstStyle>
            <a:lvl1pPr algn="r">
              <a:lnSpc>
                <a:spcPts val="1450"/>
              </a:lnSpc>
              <a:spcAft>
                <a:spcPts val="0"/>
              </a:spcAft>
              <a:defRPr sz="12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9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65448" y="881172"/>
            <a:ext cx="8262000" cy="7485836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4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7702457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4118310"/>
            <a:ext cx="15120000" cy="846386"/>
          </a:xfrm>
          <a:noFill/>
        </p:spPr>
        <p:txBody>
          <a:bodyPr anchor="ctr"/>
          <a:lstStyle>
            <a:lvl1pPr algn="ctr">
              <a:lnSpc>
                <a:spcPts val="6600"/>
              </a:lnSpc>
              <a:defRPr sz="550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D0E0D-BAB6-304A-B7BB-EE1A50A79588}"/>
              </a:ext>
            </a:extLst>
          </p:cNvPr>
          <p:cNvSpPr/>
          <p:nvPr userDrawn="1"/>
        </p:nvSpPr>
        <p:spPr>
          <a:xfrm>
            <a:off x="7828406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DFF60-887E-6944-B68B-A81DE4A4C274}"/>
              </a:ext>
            </a:extLst>
          </p:cNvPr>
          <p:cNvSpPr/>
          <p:nvPr userDrawn="1"/>
        </p:nvSpPr>
        <p:spPr>
          <a:xfrm>
            <a:off x="7828406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7702457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15ECC6B9-3B94-9F4E-BBC3-4350ABF08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4118310"/>
            <a:ext cx="15120000" cy="846386"/>
          </a:xfrm>
          <a:noFill/>
        </p:spPr>
        <p:txBody>
          <a:bodyPr anchor="ctr"/>
          <a:lstStyle>
            <a:lvl1pPr algn="ctr">
              <a:lnSpc>
                <a:spcPts val="6600"/>
              </a:lnSpc>
              <a:defRPr sz="550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9D7B8-5149-B04E-B1C3-8A73F18743F3}"/>
              </a:ext>
            </a:extLst>
          </p:cNvPr>
          <p:cNvSpPr/>
          <p:nvPr userDrawn="1"/>
        </p:nvSpPr>
        <p:spPr>
          <a:xfrm>
            <a:off x="7828406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96DFB-2923-8040-9A23-DE14931BFBA6}"/>
              </a:ext>
            </a:extLst>
          </p:cNvPr>
          <p:cNvSpPr/>
          <p:nvPr userDrawn="1"/>
        </p:nvSpPr>
        <p:spPr>
          <a:xfrm>
            <a:off x="7828406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D2C7-94B8-4A54-9138-F5C31585B20B}" type="datetime1">
              <a:rPr lang="en-GB" smtClean="0"/>
              <a:t>12/04/2023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92B69-FBF7-48F7-BC9E-3A46490C2819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0B90FE6-1A97-400E-BDF1-0BD0F6C00F4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00C1-5966-4357-9D93-2EBA7E2D479F}" type="datetime1">
              <a:rPr lang="en-GB" smtClean="0"/>
              <a:t>12/04/2023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8E6D2B-9738-4267-A37A-8E02CE00C3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0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425883B-5328-4E99-B472-ACB99AFC17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29186" y="0"/>
            <a:ext cx="5825228" cy="9144000"/>
          </a:xfrm>
          <a:custGeom>
            <a:avLst/>
            <a:gdLst>
              <a:gd name="connsiteX0" fmla="*/ 2236594 w 5825228"/>
              <a:gd name="connsiteY0" fmla="*/ 0 h 9144000"/>
              <a:gd name="connsiteX1" fmla="*/ 5825228 w 5825228"/>
              <a:gd name="connsiteY1" fmla="*/ 0 h 9144000"/>
              <a:gd name="connsiteX2" fmla="*/ 5825228 w 5825228"/>
              <a:gd name="connsiteY2" fmla="*/ 9144000 h 9144000"/>
              <a:gd name="connsiteX3" fmla="*/ 0 w 58252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5228" h="9144000">
                <a:moveTo>
                  <a:pt x="2236594" y="0"/>
                </a:moveTo>
                <a:lnTo>
                  <a:pt x="5825228" y="0"/>
                </a:lnTo>
                <a:lnTo>
                  <a:pt x="58252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B681F1D-003D-4048-A2DB-4C21DF2AE9A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E5F0BA-0686-468A-9C85-D2056C0DB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525572"/>
            <a:ext cx="15120000" cy="1949252"/>
          </a:xfrm>
        </p:spPr>
        <p:txBody>
          <a:bodyPr/>
          <a:lstStyle>
            <a:lvl1pPr>
              <a:lnSpc>
                <a:spcPts val="7600"/>
              </a:lnSpc>
              <a:defRPr sz="640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</a:t>
            </a:r>
            <a:br>
              <a:rPr lang="en-US"/>
            </a:br>
            <a:r>
              <a:rPr lang="en-US"/>
              <a:t>section header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62537E7-2B3A-884C-9DE8-032EEDDB1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897679"/>
            <a:ext cx="8262000" cy="7056404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206" y="881172"/>
            <a:ext cx="15120000" cy="64120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206" y="2342092"/>
            <a:ext cx="15120000" cy="5714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206" y="8461372"/>
            <a:ext cx="252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981285F0-1435-4DFF-A6B2-49BD7A4CAEE2}" type="datetime1">
              <a:rPr lang="en-GB" smtClean="0"/>
              <a:pPr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0" y="8461372"/>
            <a:ext cx="1270477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3830" y="641264"/>
            <a:ext cx="43200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0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83" r:id="rId4"/>
    <p:sldLayoutId id="2147483684" r:id="rId5"/>
    <p:sldLayoutId id="2147483670" r:id="rId6"/>
    <p:sldLayoutId id="2147483663" r:id="rId7"/>
    <p:sldLayoutId id="2147483662" r:id="rId8"/>
    <p:sldLayoutId id="2147483668" r:id="rId9"/>
    <p:sldLayoutId id="2147483669" r:id="rId10"/>
    <p:sldLayoutId id="2147483678" r:id="rId11"/>
    <p:sldLayoutId id="2147483671" r:id="rId12"/>
    <p:sldLayoutId id="2147483676" r:id="rId13"/>
    <p:sldLayoutId id="2147483689" r:id="rId14"/>
    <p:sldLayoutId id="2147483675" r:id="rId15"/>
    <p:sldLayoutId id="2147483680" r:id="rId16"/>
    <p:sldLayoutId id="2147483679" r:id="rId17"/>
    <p:sldLayoutId id="2147483672" r:id="rId18"/>
    <p:sldLayoutId id="2147483673" r:id="rId19"/>
    <p:sldLayoutId id="2147483666" r:id="rId20"/>
    <p:sldLayoutId id="2147483667" r:id="rId21"/>
    <p:sldLayoutId id="2147483674" r:id="rId22"/>
    <p:sldLayoutId id="2147483685" r:id="rId23"/>
    <p:sldLayoutId id="2147483686" r:id="rId24"/>
    <p:sldLayoutId id="2147483688" r:id="rId25"/>
    <p:sldLayoutId id="214748368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078" rtl="0" eaLnBrk="1" latinLnBrk="0" hangingPunct="1">
        <a:lnSpc>
          <a:spcPts val="5000"/>
        </a:lnSpc>
        <a:spcBef>
          <a:spcPct val="0"/>
        </a:spcBef>
        <a:buNone/>
        <a:defRPr sz="4400" kern="1200" spc="-9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078" rtl="0" eaLnBrk="1" latinLnBrk="0" hangingPunct="1">
        <a:lnSpc>
          <a:spcPts val="3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078" rtl="0" eaLnBrk="1" latinLnBrk="0" hangingPunct="1">
        <a:lnSpc>
          <a:spcPts val="34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1219078" rtl="0" eaLnBrk="1" latinLnBrk="0" hangingPunct="1">
        <a:lnSpc>
          <a:spcPts val="34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219078" rtl="0" eaLnBrk="1" latinLnBrk="0" hangingPunct="1">
        <a:lnSpc>
          <a:spcPts val="24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9078" rtl="0" eaLnBrk="1" latinLnBrk="0" hangingPunct="1">
        <a:lnSpc>
          <a:spcPts val="144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ku-idcampaign@wellcome.org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u-idcampaign@wellcome.or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8A2FCD3-36D3-9441-9B85-9587A0D5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206" y="5072379"/>
            <a:ext cx="8928000" cy="525337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err="1"/>
              <a:t>Umqungo</a:t>
            </a:r>
            <a:r>
              <a:rPr lang="en-US" dirty="0"/>
              <a:t> </a:t>
            </a:r>
            <a:r>
              <a:rPr lang="en-US" dirty="0" err="1"/>
              <a:t>wokufaka</a:t>
            </a:r>
            <a:r>
              <a:rPr lang="en-US" dirty="0"/>
              <a:t> </a:t>
            </a:r>
            <a:r>
              <a:rPr lang="en-US" dirty="0" err="1"/>
              <a:t>izicelo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D83AE-E30E-0347-A999-CB4415A6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2289135"/>
            <a:ext cx="8928000" cy="1769715"/>
          </a:xfrm>
        </p:spPr>
        <p:txBody>
          <a:bodyPr/>
          <a:lstStyle/>
          <a:p>
            <a:pPr algn="ctr"/>
            <a:r>
              <a:rPr lang="en-US" dirty="0" err="1"/>
              <a:t>Iqembu</a:t>
            </a:r>
            <a:r>
              <a:rPr lang="en-US" dirty="0"/>
              <a:t> </a:t>
            </a:r>
            <a:r>
              <a:rPr lang="en-US" dirty="0" err="1"/>
              <a:t>Lokweluleka</a:t>
            </a:r>
            <a:r>
              <a:rPr lang="en-US" dirty="0"/>
              <a:t> </a:t>
            </a:r>
            <a:r>
              <a:rPr lang="en-US" dirty="0" err="1"/>
              <a:t>Ngezifo</a:t>
            </a:r>
            <a:r>
              <a:rPr lang="en-US" dirty="0"/>
              <a:t> </a:t>
            </a:r>
            <a:r>
              <a:rPr lang="en-US" dirty="0" err="1"/>
              <a:t>Ezithelelanayo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9BEC-FF6F-D305-FA4C-C25487B0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641264"/>
            <a:ext cx="15120000" cy="881109"/>
          </a:xfrm>
        </p:spPr>
        <p:txBody>
          <a:bodyPr/>
          <a:lstStyle/>
          <a:p>
            <a:r>
              <a:rPr lang="en-US" dirty="0" err="1"/>
              <a:t>Ungayisekela</a:t>
            </a:r>
            <a:r>
              <a:rPr lang="en-US" dirty="0"/>
              <a:t> </a:t>
            </a:r>
            <a:r>
              <a:rPr lang="en-US" dirty="0" err="1"/>
              <a:t>kanjani</a:t>
            </a:r>
            <a:r>
              <a:rPr lang="en-US" dirty="0"/>
              <a:t> </a:t>
            </a:r>
            <a:r>
              <a:rPr lang="en-US" dirty="0" err="1"/>
              <a:t>imikhankaso</a:t>
            </a:r>
            <a:r>
              <a:rPr lang="en-US" dirty="0"/>
              <a:t> ye-</a:t>
            </a:r>
            <a:r>
              <a:rPr lang="en-US" dirty="0" err="1"/>
              <a:t>Wellcome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A5115-EF9A-DE49-A837-51C74CD5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4C6C5-02A9-5FC6-A83F-F3623692D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1811547"/>
            <a:ext cx="15120000" cy="6245215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>
                <a:cs typeface="Arial"/>
              </a:rPr>
              <a:t>Sifuna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ukusebenzisana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nawe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ukuze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silethe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imikhankaso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enomthelela</a:t>
            </a:r>
            <a:r>
              <a:rPr lang="en-GB" dirty="0">
                <a:cs typeface="Arial"/>
              </a:rPr>
              <a:t>, </a:t>
            </a:r>
            <a:r>
              <a:rPr lang="en-GB" dirty="0" err="1">
                <a:cs typeface="Arial"/>
              </a:rPr>
              <a:t>elinganayo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futhi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eqanjwe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kabusha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emazweni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ethu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esiwahlosile</a:t>
            </a:r>
            <a:r>
              <a:rPr lang="en-GB" dirty="0">
                <a:cs typeface="Arial"/>
              </a:rPr>
              <a:t>, </a:t>
            </a:r>
            <a:r>
              <a:rPr lang="en-GB" dirty="0" err="1">
                <a:cs typeface="Arial"/>
              </a:rPr>
              <a:t>ngenxa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yolwazi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lwakho</a:t>
            </a:r>
            <a:r>
              <a:rPr lang="en-GB" dirty="0">
                <a:cs typeface="Arial"/>
              </a:rPr>
              <a:t>.</a:t>
            </a:r>
          </a:p>
          <a:p>
            <a:endParaRPr lang="en-GB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>
                <a:ea typeface="+mn-lt"/>
                <a:cs typeface="+mn-lt"/>
              </a:rPr>
              <a:t>Impendulo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kanye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nezincomo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zeQembu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Lokweluleka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zizosetshenziswa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yithimba</a:t>
            </a:r>
            <a:r>
              <a:rPr lang="en-GB" dirty="0">
                <a:ea typeface="+mn-lt"/>
                <a:cs typeface="+mn-lt"/>
              </a:rPr>
              <a:t> le-</a:t>
            </a:r>
            <a:r>
              <a:rPr lang="en-GB" dirty="0" err="1">
                <a:ea typeface="+mn-lt"/>
                <a:cs typeface="+mn-lt"/>
              </a:rPr>
              <a:t>Wellcome</a:t>
            </a:r>
            <a:r>
              <a:rPr lang="en-GB" dirty="0">
                <a:ea typeface="+mn-lt"/>
                <a:cs typeface="+mn-lt"/>
              </a:rPr>
              <a:t> Campaigns </a:t>
            </a:r>
            <a:r>
              <a:rPr lang="en-GB" dirty="0" err="1">
                <a:ea typeface="+mn-lt"/>
                <a:cs typeface="+mn-lt"/>
              </a:rPr>
              <a:t>ekuthatheni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kwalo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izinqumo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mayelana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nomkhankaso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wezifo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ezithelelanayo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endParaRPr lang="en-GB" dirty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>
                <a:cs typeface="Arial"/>
              </a:rPr>
              <a:t>Ulwazi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lwakho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nesipiliyoni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sakho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kuzoqinisekisa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ukuthi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imikhankaso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yethu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isebenza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ngaphezu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komongo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wase</a:t>
            </a:r>
            <a:r>
              <a:rPr lang="en-GB" dirty="0">
                <a:cs typeface="Arial"/>
              </a:rPr>
              <a:t>-UK.</a:t>
            </a:r>
          </a:p>
          <a:p>
            <a:endParaRPr lang="en-GB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>
                <a:cs typeface="Arial"/>
              </a:rPr>
              <a:t>Ngokusebenzisana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neQembu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Lokweluleka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Lomkhankaso</a:t>
            </a:r>
            <a:r>
              <a:rPr lang="en-GB" dirty="0">
                <a:cs typeface="Arial"/>
              </a:rPr>
              <a:t>, </a:t>
            </a:r>
            <a:r>
              <a:rPr lang="en-GB" dirty="0" err="1">
                <a:cs typeface="Arial"/>
              </a:rPr>
              <a:t>umbono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wakho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oyingqayizivele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uzoqinisekisa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ukuthi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indlela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yethu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yomkhankaso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iyasebenza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futhi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iyalingana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emhlabeni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jikelele</a:t>
            </a:r>
            <a:r>
              <a:rPr lang="en-GB" dirty="0">
                <a:cs typeface="Arial"/>
              </a:rPr>
              <a:t>.</a:t>
            </a:r>
            <a:endParaRPr lang="en-GB" sz="2400" dirty="0">
              <a:ea typeface="+mn-lt"/>
              <a:cs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30C7-D5AA-C42D-ED2A-205A1875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641264"/>
            <a:ext cx="15120000" cy="641201"/>
          </a:xfrm>
        </p:spPr>
        <p:txBody>
          <a:bodyPr/>
          <a:lstStyle/>
          <a:p>
            <a:r>
              <a:rPr lang="en-US" dirty="0" err="1"/>
              <a:t>Esikudingayo</a:t>
            </a:r>
            <a:r>
              <a:rPr lang="en-US" dirty="0"/>
              <a:t> </a:t>
            </a:r>
            <a:r>
              <a:rPr lang="en-US" dirty="0" err="1"/>
              <a:t>kuwe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1928683"/>
            <a:ext cx="15099580" cy="6163705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en-GB" dirty="0">
                <a:ea typeface="+mn-lt"/>
                <a:cs typeface="+mn-lt"/>
              </a:rPr>
              <a:t>I-</a:t>
            </a:r>
            <a:r>
              <a:rPr lang="en-GB" dirty="0" err="1">
                <a:ea typeface="+mn-lt"/>
                <a:cs typeface="+mn-lt"/>
              </a:rPr>
              <a:t>Wellcome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ibheke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ukwenza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imikhankaso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yesikhathi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eside</a:t>
            </a:r>
            <a:r>
              <a:rPr lang="en-GB" dirty="0">
                <a:ea typeface="+mn-lt"/>
                <a:cs typeface="+mn-lt"/>
              </a:rPr>
              <a:t> (</a:t>
            </a:r>
            <a:r>
              <a:rPr lang="en-GB" dirty="0" err="1">
                <a:ea typeface="+mn-lt"/>
                <a:cs typeface="+mn-lt"/>
              </a:rPr>
              <a:t>iminyaka</a:t>
            </a:r>
            <a:r>
              <a:rPr lang="en-GB" dirty="0">
                <a:ea typeface="+mn-lt"/>
                <a:cs typeface="+mn-lt"/>
              </a:rPr>
              <a:t> engu-3-5+) </a:t>
            </a:r>
            <a:r>
              <a:rPr lang="en-GB" dirty="0" err="1">
                <a:ea typeface="+mn-lt"/>
                <a:cs typeface="+mn-lt"/>
              </a:rPr>
              <a:t>njengoba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sibhekana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nezindaba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zesikhathi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eside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nezihlelekile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kodwa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siyaqonda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ukuthi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amalungu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angase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angakwazi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ukuzinikela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unomphela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pPr algn="just"/>
            <a:r>
              <a:rPr lang="en-GB" dirty="0" err="1">
                <a:ea typeface="+mn-lt"/>
                <a:cs typeface="+mn-lt"/>
              </a:rPr>
              <a:t>Sifuna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amalungu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azokwazi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ukuzibophezela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okungenani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unyaka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owodwa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kusukela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kuNcwaba</a:t>
            </a:r>
            <a:r>
              <a:rPr lang="en-GB" b="1" dirty="0">
                <a:ea typeface="+mn-lt"/>
                <a:cs typeface="+mn-lt"/>
              </a:rPr>
              <a:t> 2023 </a:t>
            </a:r>
            <a:r>
              <a:rPr lang="en-GB" b="1" dirty="0" err="1">
                <a:ea typeface="+mn-lt"/>
                <a:cs typeface="+mn-lt"/>
              </a:rPr>
              <a:t>eqenjini</a:t>
            </a:r>
            <a:r>
              <a:rPr lang="en-GB" b="1" dirty="0">
                <a:ea typeface="+mn-lt"/>
                <a:cs typeface="+mn-lt"/>
              </a:rPr>
              <a:t>.</a:t>
            </a:r>
          </a:p>
          <a:p>
            <a:pPr algn="just"/>
            <a:r>
              <a:rPr lang="en-GB" dirty="0" err="1">
                <a:cs typeface="Arial"/>
              </a:rPr>
              <a:t>Okubalulekile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okuzolethwa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kuzoba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yimpendulo</a:t>
            </a:r>
            <a:r>
              <a:rPr lang="en-GB" dirty="0">
                <a:cs typeface="Arial"/>
              </a:rPr>
              <a:t> </a:t>
            </a:r>
            <a:r>
              <a:rPr lang="en-GB" dirty="0" err="1">
                <a:cs typeface="Arial"/>
              </a:rPr>
              <a:t>ekuqhubekeleni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phambili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komkhankaso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wezifo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ezithelelanayo</a:t>
            </a:r>
            <a:r>
              <a:rPr lang="en-GB" dirty="0">
                <a:cs typeface="Arial"/>
              </a:rPr>
              <a:t>. </a:t>
            </a:r>
            <a:r>
              <a:rPr lang="en-GB" dirty="0" err="1">
                <a:cs typeface="Arial"/>
              </a:rPr>
              <a:t>Lokhu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kuzobandakanya</a:t>
            </a:r>
            <a:r>
              <a:rPr lang="en-GB" dirty="0">
                <a:cs typeface="Arial"/>
              </a:rPr>
              <a:t> </a:t>
            </a:r>
            <a:r>
              <a:rPr lang="en-GB" b="1" dirty="0" err="1">
                <a:cs typeface="Arial"/>
              </a:rPr>
              <a:t>usuku</a:t>
            </a:r>
            <a:r>
              <a:rPr lang="en-GB" b="1" dirty="0">
                <a:cs typeface="Arial"/>
              </a:rPr>
              <a:t> </a:t>
            </a:r>
            <a:r>
              <a:rPr lang="en-GB" b="1" dirty="0" err="1">
                <a:cs typeface="Arial"/>
              </a:rPr>
              <a:t>olulodwa</a:t>
            </a:r>
            <a:r>
              <a:rPr lang="en-GB" b="1" dirty="0">
                <a:cs typeface="Arial"/>
              </a:rPr>
              <a:t> </a:t>
            </a:r>
            <a:r>
              <a:rPr lang="en-GB" b="1" dirty="0" err="1">
                <a:cs typeface="Arial"/>
              </a:rPr>
              <a:t>lomsebenzi</a:t>
            </a:r>
            <a:r>
              <a:rPr lang="en-GB" b="1" dirty="0">
                <a:cs typeface="Arial"/>
              </a:rPr>
              <a:t> </a:t>
            </a:r>
            <a:r>
              <a:rPr lang="en-GB" b="1" dirty="0" err="1">
                <a:cs typeface="Arial"/>
              </a:rPr>
              <a:t>ngenyanga</a:t>
            </a:r>
            <a:r>
              <a:rPr lang="en-GB" b="1" dirty="0">
                <a:cs typeface="Arial"/>
              </a:rPr>
              <a:t> </a:t>
            </a:r>
            <a:r>
              <a:rPr lang="en-GB" dirty="0" err="1">
                <a:cs typeface="Arial"/>
              </a:rPr>
              <a:t>okuhlanganisa</a:t>
            </a:r>
            <a:r>
              <a:rPr lang="en-GB" dirty="0">
                <a:cs typeface="Arial"/>
              </a:rPr>
              <a:t>:</a:t>
            </a:r>
            <a:endParaRPr lang="en-US" dirty="0">
              <a:cs typeface="Arial"/>
            </a:endParaRPr>
          </a:p>
          <a:p>
            <a:pPr marL="914400" lvl="1" indent="-45720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ea typeface="+mn-lt"/>
                <a:cs typeface="+mn-lt"/>
              </a:rPr>
              <a:t>Ukuhambela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umhlangano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wanyanga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zonke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nethimba</a:t>
            </a:r>
            <a:r>
              <a:rPr lang="en-GB" dirty="0">
                <a:ea typeface="+mn-lt"/>
                <a:cs typeface="+mn-lt"/>
              </a:rPr>
              <a:t> le-</a:t>
            </a:r>
            <a:r>
              <a:rPr lang="en-GB" dirty="0" err="1">
                <a:ea typeface="+mn-lt"/>
                <a:cs typeface="+mn-lt"/>
              </a:rPr>
              <a:t>Wellcome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othatha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amahora</a:t>
            </a:r>
            <a:r>
              <a:rPr lang="en-GB" dirty="0">
                <a:ea typeface="+mn-lt"/>
                <a:cs typeface="+mn-lt"/>
              </a:rPr>
              <a:t> angu-1-2</a:t>
            </a:r>
          </a:p>
          <a:p>
            <a:pPr marL="914400" lvl="1" indent="-45720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ea typeface="+mn-lt"/>
                <a:cs typeface="+mn-lt"/>
              </a:rPr>
              <a:t>Isikhathi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sokubuyekeza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amadokhumenti</a:t>
            </a:r>
            <a:r>
              <a:rPr lang="en-GB" dirty="0">
                <a:ea typeface="+mn-lt"/>
                <a:cs typeface="+mn-lt"/>
              </a:rPr>
              <a:t>/</a:t>
            </a:r>
            <a:r>
              <a:rPr lang="en-GB" dirty="0" err="1">
                <a:ea typeface="+mn-lt"/>
                <a:cs typeface="+mn-lt"/>
              </a:rPr>
              <a:t>izimpahla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nokuthumela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izimpendulo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ezibhaliwe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pPr marL="457200" lvl="1" algn="just">
              <a:lnSpc>
                <a:spcPct val="100000"/>
              </a:lnSpc>
              <a:spcAft>
                <a:spcPts val="0"/>
              </a:spcAft>
            </a:pPr>
            <a:endParaRPr lang="en-GB" dirty="0">
              <a:solidFill>
                <a:srgbClr val="242424"/>
              </a:solidFill>
              <a:cs typeface="Segoe UI"/>
            </a:endParaRPr>
          </a:p>
          <a:p>
            <a:r>
              <a:rPr lang="en-GB" dirty="0" err="1">
                <a:cs typeface="Arial"/>
              </a:rPr>
              <a:t>Ithimba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elithi</a:t>
            </a:r>
            <a:r>
              <a:rPr lang="en-GB" dirty="0">
                <a:cs typeface="Arial"/>
              </a:rPr>
              <a:t> Welcome </a:t>
            </a:r>
            <a:r>
              <a:rPr lang="en-GB" dirty="0" err="1">
                <a:cs typeface="Arial"/>
              </a:rPr>
              <a:t>lizohlinzeka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ngezinto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okufanele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zibuyekezwe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ngaphambi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kokungena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kwanyanga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zonke</a:t>
            </a:r>
            <a:r>
              <a:rPr lang="en-GB" dirty="0">
                <a:cs typeface="Arial"/>
              </a:rPr>
              <a:t>. </a:t>
            </a:r>
          </a:p>
          <a:p>
            <a:pPr algn="just"/>
            <a:endParaRPr lang="en-GB" sz="2800" dirty="0">
              <a:solidFill>
                <a:srgbClr val="242424"/>
              </a:solidFill>
              <a:latin typeface="Segoe UI"/>
              <a:cs typeface="Segoe UI"/>
            </a:endParaRPr>
          </a:p>
          <a:p>
            <a:endParaRPr lang="en-GB" dirty="0">
              <a:solidFill>
                <a:srgbClr val="242424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5C08142-E8A8-482D-8BB4-54C2FE0D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en-GB"/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36169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641265"/>
            <a:ext cx="15120000" cy="641201"/>
          </a:xfrm>
        </p:spPr>
        <p:txBody>
          <a:bodyPr/>
          <a:lstStyle/>
          <a:p>
            <a:r>
              <a:rPr lang="en-US" dirty="0" err="1"/>
              <a:t>ububanzi</a:t>
            </a:r>
            <a:r>
              <a:rPr lang="en-US" dirty="0"/>
              <a:t> </a:t>
            </a:r>
            <a:r>
              <a:rPr lang="en-US" dirty="0" err="1"/>
              <a:t>bomsebenzi</a:t>
            </a:r>
            <a:r>
              <a:rPr lang="en-US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1380227"/>
            <a:ext cx="15120000" cy="6507813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ZA" dirty="0" err="1"/>
              <a:t>Kuzothintwa</a:t>
            </a:r>
            <a:r>
              <a:rPr lang="en-ZA" dirty="0"/>
              <a:t> </a:t>
            </a:r>
            <a:r>
              <a:rPr lang="en-ZA" dirty="0" err="1"/>
              <a:t>amalungu</a:t>
            </a:r>
            <a:r>
              <a:rPr lang="en-ZA" dirty="0"/>
              <a:t> </a:t>
            </a:r>
            <a:r>
              <a:rPr lang="en-ZA" dirty="0" err="1"/>
              <a:t>futhi</a:t>
            </a:r>
            <a:r>
              <a:rPr lang="en-ZA" dirty="0"/>
              <a:t> </a:t>
            </a:r>
            <a:r>
              <a:rPr lang="en-ZA" dirty="0" err="1"/>
              <a:t>acelwe</a:t>
            </a:r>
            <a:r>
              <a:rPr lang="en-ZA" dirty="0"/>
              <a:t> </a:t>
            </a:r>
            <a:r>
              <a:rPr lang="en-ZA" dirty="0" err="1"/>
              <a:t>impendulo</a:t>
            </a:r>
            <a:r>
              <a:rPr lang="en-ZA" dirty="0"/>
              <a:t> </a:t>
            </a:r>
            <a:r>
              <a:rPr lang="en-ZA" dirty="0" err="1"/>
              <a:t>mayelana</a:t>
            </a:r>
            <a:r>
              <a:rPr lang="en-ZA" dirty="0"/>
              <a:t> </a:t>
            </a:r>
            <a:r>
              <a:rPr lang="en-ZA" dirty="0" err="1"/>
              <a:t>nokuthuthukiswa</a:t>
            </a:r>
            <a:r>
              <a:rPr lang="en-ZA" dirty="0"/>
              <a:t> </a:t>
            </a:r>
            <a:r>
              <a:rPr lang="en-ZA" dirty="0" err="1"/>
              <a:t>komkhankaso</a:t>
            </a:r>
            <a:r>
              <a:rPr lang="en-ZA" dirty="0"/>
              <a:t> </a:t>
            </a:r>
            <a:r>
              <a:rPr lang="en-ZA" dirty="0" err="1"/>
              <a:t>wezifo</a:t>
            </a:r>
            <a:r>
              <a:rPr lang="en-ZA" dirty="0"/>
              <a:t> </a:t>
            </a:r>
            <a:r>
              <a:rPr lang="en-ZA" dirty="0" err="1"/>
              <a:t>ezithathelwanayo</a:t>
            </a:r>
            <a:r>
              <a:rPr lang="en-ZA" dirty="0"/>
              <a:t>, </a:t>
            </a:r>
            <a:r>
              <a:rPr lang="en-ZA" dirty="0" err="1"/>
              <a:t>okuhlanganisa</a:t>
            </a:r>
            <a:r>
              <a:rPr lang="en-ZA" dirty="0"/>
              <a:t> </a:t>
            </a:r>
            <a:r>
              <a:rPr lang="en-ZA" dirty="0" err="1"/>
              <a:t>kodwa</a:t>
            </a:r>
            <a:r>
              <a:rPr lang="en-ZA" dirty="0"/>
              <a:t> </a:t>
            </a:r>
            <a:r>
              <a:rPr lang="en-ZA" dirty="0" err="1"/>
              <a:t>kungagcini</a:t>
            </a:r>
            <a:r>
              <a:rPr lang="en-ZA" dirty="0"/>
              <a:t> </a:t>
            </a:r>
            <a:r>
              <a:rPr lang="en-ZA" dirty="0" err="1"/>
              <a:t>nje</a:t>
            </a:r>
            <a:r>
              <a:rPr lang="en-ZA" dirty="0"/>
              <a:t> </a:t>
            </a:r>
            <a:r>
              <a:rPr lang="en-ZA" dirty="0" err="1"/>
              <a:t>kule</a:t>
            </a:r>
            <a:r>
              <a:rPr lang="en-ZA" dirty="0"/>
              <a:t> </a:t>
            </a:r>
            <a:r>
              <a:rPr lang="en-ZA" dirty="0" err="1"/>
              <a:t>misebenzi</a:t>
            </a:r>
            <a:r>
              <a:rPr lang="en-ZA" dirty="0"/>
              <a:t> </a:t>
            </a:r>
            <a:r>
              <a:rPr lang="en-ZA" dirty="0" err="1"/>
              <a:t>elandelayo</a:t>
            </a:r>
            <a:r>
              <a:rPr lang="en-ZA" dirty="0"/>
              <a:t>: </a:t>
            </a:r>
            <a:r>
              <a:rPr lang="en-GB" dirty="0">
                <a:ea typeface="+mn-lt"/>
                <a:cs typeface="+mn-lt"/>
              </a:rPr>
              <a:t> </a:t>
            </a:r>
            <a:endParaRPr lang="en-US" dirty="0">
              <a:cs typeface="Arial"/>
            </a:endParaRPr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ZA" dirty="0" err="1"/>
              <a:t>Singakuthuthukisa</a:t>
            </a:r>
            <a:r>
              <a:rPr lang="en-ZA" dirty="0"/>
              <a:t> </a:t>
            </a:r>
            <a:r>
              <a:rPr lang="en-ZA" dirty="0" err="1"/>
              <a:t>kanjani</a:t>
            </a:r>
            <a:r>
              <a:rPr lang="en-ZA" dirty="0"/>
              <a:t> </a:t>
            </a:r>
            <a:r>
              <a:rPr lang="en-ZA" dirty="0" err="1"/>
              <a:t>ukulingana</a:t>
            </a:r>
            <a:r>
              <a:rPr lang="en-ZA" dirty="0"/>
              <a:t>, </a:t>
            </a:r>
            <a:r>
              <a:rPr lang="en-ZA" dirty="0" err="1"/>
              <a:t>ukuhlukahluka</a:t>
            </a:r>
            <a:r>
              <a:rPr lang="en-ZA" dirty="0"/>
              <a:t> </a:t>
            </a:r>
            <a:r>
              <a:rPr lang="en-ZA" dirty="0" err="1"/>
              <a:t>kanye</a:t>
            </a:r>
            <a:r>
              <a:rPr lang="en-ZA" dirty="0"/>
              <a:t> </a:t>
            </a:r>
            <a:r>
              <a:rPr lang="en-ZA" dirty="0" err="1"/>
              <a:t>nokufakwa</a:t>
            </a:r>
            <a:r>
              <a:rPr lang="en-ZA" dirty="0"/>
              <a:t> </a:t>
            </a:r>
            <a:r>
              <a:rPr lang="en-ZA" dirty="0" err="1"/>
              <a:t>emkhankasweni</a:t>
            </a:r>
            <a:r>
              <a:rPr lang="en-ZA" dirty="0"/>
              <a:t> </a:t>
            </a:r>
            <a:r>
              <a:rPr lang="en-ZA" dirty="0" err="1"/>
              <a:t>wethu</a:t>
            </a:r>
            <a:r>
              <a:rPr lang="en-ZA" dirty="0"/>
              <a:t> </a:t>
            </a:r>
            <a:r>
              <a:rPr lang="en-ZA" dirty="0" err="1"/>
              <a:t>wezifo</a:t>
            </a:r>
            <a:r>
              <a:rPr lang="en-ZA" dirty="0"/>
              <a:t> </a:t>
            </a:r>
            <a:r>
              <a:rPr lang="en-ZA" dirty="0" err="1"/>
              <a:t>ezithelelanayo</a:t>
            </a:r>
            <a:endParaRPr lang="en-ZA" dirty="0"/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ZA" dirty="0" err="1"/>
              <a:t>Indlela</a:t>
            </a:r>
            <a:r>
              <a:rPr lang="en-ZA" dirty="0"/>
              <a:t> </a:t>
            </a:r>
            <a:r>
              <a:rPr lang="en-ZA" dirty="0" err="1"/>
              <a:t>engcono</a:t>
            </a:r>
            <a:r>
              <a:rPr lang="en-ZA" dirty="0"/>
              <a:t> </a:t>
            </a:r>
            <a:r>
              <a:rPr lang="en-ZA" dirty="0" err="1"/>
              <a:t>kakhulu</a:t>
            </a:r>
            <a:r>
              <a:rPr lang="en-ZA" dirty="0"/>
              <a:t> </a:t>
            </a:r>
            <a:r>
              <a:rPr lang="en-ZA" dirty="0" err="1"/>
              <a:t>yokuhlanganisa</a:t>
            </a:r>
            <a:r>
              <a:rPr lang="en-ZA" dirty="0"/>
              <a:t> </a:t>
            </a:r>
            <a:r>
              <a:rPr lang="en-ZA" dirty="0" err="1"/>
              <a:t>nokweseka</a:t>
            </a:r>
            <a:r>
              <a:rPr lang="en-ZA" dirty="0"/>
              <a:t> </a:t>
            </a:r>
            <a:r>
              <a:rPr lang="en-ZA" dirty="0" err="1"/>
              <a:t>imiphakathi</a:t>
            </a:r>
            <a:r>
              <a:rPr lang="en-ZA" dirty="0"/>
              <a:t> </a:t>
            </a:r>
            <a:r>
              <a:rPr lang="en-ZA" dirty="0" err="1"/>
              <a:t>ehlaselwe</a:t>
            </a:r>
            <a:r>
              <a:rPr lang="en-ZA" dirty="0"/>
              <a:t> </a:t>
            </a:r>
            <a:r>
              <a:rPr lang="en-ZA" dirty="0" err="1"/>
              <a:t>kakhulu</a:t>
            </a:r>
            <a:r>
              <a:rPr lang="en-ZA" dirty="0"/>
              <a:t> </a:t>
            </a:r>
            <a:r>
              <a:rPr lang="en-ZA" dirty="0" err="1"/>
              <a:t>izifo</a:t>
            </a:r>
            <a:r>
              <a:rPr lang="en-ZA" dirty="0"/>
              <a:t> </a:t>
            </a:r>
            <a:r>
              <a:rPr lang="en-ZA" dirty="0" err="1"/>
              <a:t>ezithelelanayo</a:t>
            </a:r>
            <a:endParaRPr lang="en-ZA" dirty="0"/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ZA" dirty="0" err="1"/>
              <a:t>Ukuqapha</a:t>
            </a:r>
            <a:r>
              <a:rPr lang="en-ZA" dirty="0"/>
              <a:t> </a:t>
            </a:r>
            <a:r>
              <a:rPr lang="en-ZA" dirty="0" err="1"/>
              <a:t>nokuhlola</a:t>
            </a:r>
            <a:r>
              <a:rPr lang="en-ZA" dirty="0"/>
              <a:t> </a:t>
            </a:r>
            <a:r>
              <a:rPr lang="en-ZA" dirty="0" err="1"/>
              <a:t>ukuqaliswa</a:t>
            </a:r>
            <a:r>
              <a:rPr lang="en-ZA" dirty="0"/>
              <a:t> </a:t>
            </a:r>
            <a:r>
              <a:rPr lang="en-ZA" dirty="0" err="1"/>
              <a:t>komkhankaso</a:t>
            </a:r>
            <a:endParaRPr lang="en-ZA" dirty="0"/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ZA" dirty="0" err="1"/>
              <a:t>Kufanele</a:t>
            </a:r>
            <a:r>
              <a:rPr lang="en-ZA" dirty="0"/>
              <a:t> </a:t>
            </a:r>
            <a:r>
              <a:rPr lang="en-ZA" dirty="0" err="1"/>
              <a:t>sikuhumushe</a:t>
            </a:r>
            <a:r>
              <a:rPr lang="en-ZA" dirty="0"/>
              <a:t> </a:t>
            </a:r>
            <a:r>
              <a:rPr lang="en-ZA" dirty="0" err="1"/>
              <a:t>kanjani</a:t>
            </a:r>
            <a:r>
              <a:rPr lang="en-ZA" dirty="0"/>
              <a:t> </a:t>
            </a:r>
            <a:r>
              <a:rPr lang="en-ZA" dirty="0" err="1"/>
              <a:t>ukuqonda</a:t>
            </a:r>
            <a:r>
              <a:rPr lang="en-ZA" dirty="0"/>
              <a:t> </a:t>
            </a:r>
            <a:r>
              <a:rPr lang="en-ZA" dirty="0" err="1"/>
              <a:t>kwezilaleli</a:t>
            </a:r>
            <a:r>
              <a:rPr lang="en-ZA" dirty="0"/>
              <a:t> </a:t>
            </a:r>
            <a:r>
              <a:rPr lang="en-ZA" dirty="0" err="1"/>
              <a:t>ukuze</a:t>
            </a:r>
            <a:r>
              <a:rPr lang="en-ZA" dirty="0"/>
              <a:t> </a:t>
            </a:r>
            <a:r>
              <a:rPr lang="en-ZA" dirty="0" err="1"/>
              <a:t>silolonge</a:t>
            </a:r>
            <a:r>
              <a:rPr lang="en-ZA" dirty="0"/>
              <a:t> </a:t>
            </a:r>
            <a:r>
              <a:rPr lang="en-ZA" dirty="0" err="1"/>
              <a:t>umkhankaso</a:t>
            </a:r>
            <a:endParaRPr lang="en-ZA" dirty="0"/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GB" dirty="0" err="1">
                <a:ea typeface="+mn-lt"/>
                <a:cs typeface="+mn-lt"/>
              </a:rPr>
              <a:t>Singayithonya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kanjani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inqubomgomo</a:t>
            </a:r>
            <a:r>
              <a:rPr lang="en-GB" dirty="0">
                <a:ea typeface="+mn-lt"/>
                <a:cs typeface="+mn-lt"/>
              </a:rPr>
              <a:t> ye-R&amp;D </a:t>
            </a:r>
            <a:r>
              <a:rPr lang="en-GB" dirty="0" err="1">
                <a:ea typeface="+mn-lt"/>
                <a:cs typeface="+mn-lt"/>
              </a:rPr>
              <a:t>yezifo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ezithelelanayo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ngomkhankaso</a:t>
            </a:r>
            <a:endParaRPr lang="en-GB" dirty="0">
              <a:ea typeface="+mn-lt"/>
              <a:cs typeface="+mn-lt"/>
            </a:endParaRPr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GB" dirty="0" err="1">
                <a:ea typeface="+mn-lt"/>
                <a:cs typeface="+mn-lt"/>
              </a:rPr>
              <a:t>Singakukhulisa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kanjani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ukuqonda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komqondo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wokukhuphuka</a:t>
            </a:r>
            <a:endParaRPr lang="en-GB" dirty="0">
              <a:ea typeface="+mn-lt"/>
              <a:cs typeface="+mn-lt"/>
            </a:endParaRPr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GB" dirty="0" err="1">
                <a:ea typeface="+mn-lt"/>
                <a:cs typeface="+mn-lt"/>
              </a:rPr>
              <a:t>Impendulo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nokuhlaziya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ngemisebenzi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yomkhankaso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nomthelela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wawo</a:t>
            </a:r>
            <a:r>
              <a:rPr lang="en-GB" dirty="0">
                <a:ea typeface="+mn-lt"/>
                <a:cs typeface="+mn-lt"/>
              </a:rPr>
              <a:t> </a:t>
            </a:r>
          </a:p>
          <a:p>
            <a:pPr marL="914400" indent="-457200">
              <a:lnSpc>
                <a:spcPct val="100000"/>
              </a:lnSpc>
              <a:buFont typeface="Arial"/>
              <a:buChar char="•"/>
            </a:pPr>
            <a:r>
              <a:rPr lang="en-GB" dirty="0" err="1">
                <a:ea typeface="+mn-lt"/>
                <a:cs typeface="+mn-lt"/>
              </a:rPr>
              <a:t>Izeluleko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ngamanuances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ezindawo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kanye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nezidingo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ezihlanganisa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ozakwethu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abafanelekile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ongasebenza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nabo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izithiyo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ezingaba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khona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zokufeza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izinjongo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emazweni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okuhlosiwe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kanye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nokucatshangelwa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kwamasiko</a:t>
            </a:r>
            <a:r>
              <a:rPr lang="en-GB" dirty="0">
                <a:ea typeface="+mn-lt"/>
                <a:cs typeface="+mn-lt"/>
              </a:rPr>
              <a:t>/</a:t>
            </a:r>
            <a:r>
              <a:rPr lang="en-GB" dirty="0" err="1">
                <a:ea typeface="+mn-lt"/>
                <a:cs typeface="+mn-lt"/>
              </a:rPr>
              <a:t>okwenhlalo</a:t>
            </a:r>
            <a:r>
              <a:rPr lang="en-GB" dirty="0">
                <a:ea typeface="+mn-lt"/>
                <a:cs typeface="+mn-lt"/>
              </a:rPr>
              <a:t>/</a:t>
            </a:r>
            <a:r>
              <a:rPr lang="en-GB" dirty="0" err="1">
                <a:ea typeface="+mn-lt"/>
                <a:cs typeface="+mn-lt"/>
              </a:rPr>
              <a:t>umnotho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ukuze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kusetshenziswe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amaqhinga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omkhankaso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pPr marL="285750" algn="just">
              <a:lnSpc>
                <a:spcPct val="100000"/>
              </a:lnSpc>
              <a:spcAft>
                <a:spcPts val="0"/>
              </a:spcAft>
              <a:buFont typeface="Symbol"/>
              <a:buChar char="•"/>
            </a:pPr>
            <a:endParaRPr lang="en-GB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dirty="0">
              <a:solidFill>
                <a:srgbClr val="242424"/>
              </a:solidFill>
              <a:cs typeface="Arial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62CAAD-A2BB-4277-8100-B934C604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wellcome.org  |  @wellcometrust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Okungaphadle</a:t>
            </a:r>
            <a:r>
              <a:rPr lang="en-US" dirty="0"/>
              <a:t> </a:t>
            </a:r>
            <a:r>
              <a:rPr lang="en-US" dirty="0" err="1"/>
              <a:t>kohlelo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 err="1">
                <a:ea typeface="+mn-lt"/>
                <a:cs typeface="+mn-lt"/>
              </a:rPr>
              <a:t>Okulandelayo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akusebenzi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eqenjini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elisebenzayo</a:t>
            </a:r>
            <a:r>
              <a:rPr lang="en-GB" dirty="0">
                <a:ea typeface="+mn-lt"/>
                <a:cs typeface="+mn-lt"/>
              </a:rPr>
              <a:t>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dirty="0">
              <a:ea typeface="+mn-lt"/>
              <a:cs typeface="+mn-lt"/>
            </a:endParaRPr>
          </a:p>
          <a:p>
            <a:pPr marL="914400" indent="-457200">
              <a:lnSpc>
                <a:spcPct val="100000"/>
              </a:lnSpc>
              <a:spcAft>
                <a:spcPts val="0"/>
              </a:spcAft>
              <a:buChar char="•"/>
            </a:pPr>
            <a:r>
              <a:rPr lang="en-GB" dirty="0" err="1">
                <a:ea typeface="+mn-lt"/>
                <a:cs typeface="+mn-lt"/>
              </a:rPr>
              <a:t>Izindawo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eziyisihloko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sezifo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ezithelelanayo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ezingahlonzwanga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isu</a:t>
            </a:r>
            <a:r>
              <a:rPr lang="en-GB" dirty="0">
                <a:ea typeface="+mn-lt"/>
                <a:cs typeface="+mn-lt"/>
              </a:rPr>
              <a:t> le-</a:t>
            </a:r>
            <a:r>
              <a:rPr lang="en-GB" dirty="0" err="1">
                <a:ea typeface="+mn-lt"/>
                <a:cs typeface="+mn-lt"/>
              </a:rPr>
              <a:t>Wellcome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isb</a:t>
            </a:r>
            <a:r>
              <a:rPr lang="en-GB" dirty="0">
                <a:ea typeface="+mn-lt"/>
                <a:cs typeface="+mn-lt"/>
              </a:rPr>
              <a:t>. </a:t>
            </a:r>
            <a:r>
              <a:rPr lang="en-GB" dirty="0" err="1">
                <a:ea typeface="+mn-lt"/>
                <a:cs typeface="+mn-lt"/>
              </a:rPr>
              <a:t>izifo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ezinganakiwe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zasezindaweni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ezishisayo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noma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-WASH</a:t>
            </a:r>
          </a:p>
          <a:p>
            <a:pPr marL="914400" indent="-457200">
              <a:lnSpc>
                <a:spcPct val="100000"/>
              </a:lnSpc>
              <a:spcAft>
                <a:spcPts val="0"/>
              </a:spcAft>
              <a:buChar char="•"/>
            </a:pPr>
            <a:r>
              <a:rPr lang="en-GB" dirty="0" err="1">
                <a:ea typeface="+mn-lt"/>
                <a:cs typeface="+mn-lt"/>
              </a:rPr>
              <a:t>Isu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elibanzi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lephothifoliyo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yezifo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ezithelelanayo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elibekwe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ithimba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Lezinhlelo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Zokucwaninga</a:t>
            </a:r>
            <a:r>
              <a:rPr lang="en-GB" dirty="0">
                <a:ea typeface="+mn-lt"/>
                <a:cs typeface="+mn-lt"/>
              </a:rPr>
              <a:t> e-</a:t>
            </a:r>
            <a:r>
              <a:rPr lang="en-GB" dirty="0" err="1">
                <a:ea typeface="+mn-lt"/>
                <a:cs typeface="+mn-lt"/>
              </a:rPr>
              <a:t>Wellcome</a:t>
            </a:r>
            <a:endParaRPr lang="en-GB" dirty="0">
              <a:ea typeface="+mn-lt"/>
              <a:cs typeface="+mn-lt"/>
            </a:endParaRPr>
          </a:p>
          <a:p>
            <a:pPr marL="914400" indent="-457200">
              <a:lnSpc>
                <a:spcPct val="100000"/>
              </a:lnSpc>
              <a:spcAft>
                <a:spcPts val="0"/>
              </a:spcAft>
              <a:buChar char="•"/>
            </a:pPr>
            <a:r>
              <a:rPr lang="en-GB" dirty="0" err="1">
                <a:ea typeface="+mn-lt"/>
                <a:cs typeface="+mn-lt"/>
              </a:rPr>
              <a:t>ukuphakamisa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izindawo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ezintsha</a:t>
            </a:r>
            <a:endParaRPr lang="en-GB" dirty="0">
              <a:ea typeface="+mn-lt"/>
              <a:cs typeface="+mn-lt"/>
            </a:endParaRPr>
          </a:p>
          <a:p>
            <a:pPr marL="914400" indent="-457200">
              <a:lnSpc>
                <a:spcPct val="100000"/>
              </a:lnSpc>
              <a:spcAft>
                <a:spcPts val="0"/>
              </a:spcAft>
              <a:buChar char="•"/>
            </a:pPr>
            <a:r>
              <a:rPr lang="en-GB" dirty="0" err="1">
                <a:ea typeface="+mn-lt"/>
                <a:cs typeface="+mn-lt"/>
              </a:rPr>
              <a:t>Amaqhinga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angqubuzana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nesimo</a:t>
            </a:r>
            <a:r>
              <a:rPr lang="en-GB" dirty="0">
                <a:ea typeface="+mn-lt"/>
                <a:cs typeface="+mn-lt"/>
              </a:rPr>
              <a:t> se-</a:t>
            </a:r>
            <a:r>
              <a:rPr lang="en-GB" dirty="0" err="1">
                <a:ea typeface="+mn-lt"/>
                <a:cs typeface="+mn-lt"/>
              </a:rPr>
              <a:t>Wellcome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esisemthethweni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noma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sokupha</a:t>
            </a: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en-GB" dirty="0">
              <a:ea typeface="+mn-lt"/>
              <a:cs typeface="+mn-lt"/>
            </a:endParaRPr>
          </a:p>
          <a:p>
            <a:pPr marL="457200" algn="just">
              <a:lnSpc>
                <a:spcPct val="100000"/>
              </a:lnSpc>
              <a:spcAft>
                <a:spcPts val="0"/>
              </a:spcAft>
              <a:buChar char="•"/>
            </a:pPr>
            <a:endParaRPr lang="en-GB" dirty="0">
              <a:cs typeface="Arial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 typeface="Symbol"/>
              <a:buChar char="•"/>
            </a:pPr>
            <a:endParaRPr lang="en-GB" dirty="0">
              <a:ea typeface="+mn-lt"/>
              <a:cs typeface="+mn-lt"/>
            </a:endParaRPr>
          </a:p>
          <a:p>
            <a:pPr marL="285750" algn="just">
              <a:lnSpc>
                <a:spcPct val="100000"/>
              </a:lnSpc>
              <a:spcAft>
                <a:spcPts val="0"/>
              </a:spcAft>
              <a:buFont typeface="Symbol"/>
              <a:buChar char="•"/>
            </a:pPr>
            <a:endParaRPr lang="en-GB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dirty="0">
              <a:solidFill>
                <a:srgbClr val="242424"/>
              </a:solidFill>
              <a:cs typeface="Arial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19031AE-31A3-4866-8EBC-869DFDD4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wellcome.org  |  @wellcometrust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12780659" cy="641201"/>
          </a:xfrm>
        </p:spPr>
        <p:txBody>
          <a:bodyPr/>
          <a:lstStyle/>
          <a:p>
            <a:r>
              <a:rPr lang="en-US" dirty="0" err="1"/>
              <a:t>Okunikelwa</a:t>
            </a:r>
            <a:r>
              <a:rPr lang="en-US" dirty="0"/>
              <a:t> </a:t>
            </a:r>
            <a:r>
              <a:rPr lang="en-US" dirty="0" err="1"/>
              <a:t>yi-Wellcome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2381996"/>
            <a:ext cx="15120000" cy="5714670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en-GB" dirty="0" err="1">
                <a:ea typeface="+mn-lt"/>
                <a:cs typeface="+mn-lt"/>
              </a:rPr>
              <a:t>Ukuba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yingxenye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yeqembu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lethu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labeluleki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kuzokunikeza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ithuba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loku</a:t>
            </a:r>
            <a:r>
              <a:rPr lang="en-GB" dirty="0">
                <a:ea typeface="+mn-lt"/>
                <a:cs typeface="+mn-lt"/>
              </a:rPr>
              <a:t>:</a:t>
            </a:r>
          </a:p>
          <a:p>
            <a:pPr algn="just"/>
            <a:endParaRPr lang="en-GB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242424"/>
                </a:solidFill>
                <a:cs typeface="Segoe UI"/>
              </a:rPr>
              <a:t>Faka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isandla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ekuguqukeni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kwesistimu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kwezempilo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yomhlaba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wonke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,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njengoba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umkhankaso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we-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Wellcome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uzothonya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abenzi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bezinqubomgomo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zomhlaba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wonke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kanye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nezimboni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ukubhekana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nezifo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ezithelelanayo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kusenesikhathi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,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ngempumelelo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nangokulinganayo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242424"/>
                </a:solidFill>
                <a:cs typeface="Segoe UI"/>
              </a:rPr>
              <a:t>Nweba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inethiwekhi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yakho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futhi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wakhe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ukuxhumana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nabakhankasi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abanolwazi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abangamalungu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eqembu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labaluleki</a:t>
            </a:r>
            <a:endParaRPr lang="en-GB" dirty="0">
              <a:solidFill>
                <a:srgbClr val="242424"/>
              </a:solidFill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242424"/>
                </a:solidFill>
                <a:cs typeface="Segoe UI"/>
              </a:rPr>
              <a:t>Thola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okwenzeka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ngemuva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kwa-Wellcome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ukuze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ubone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ukuthi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umxhasi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womhlaba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wonke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usebenza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kanjani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futhi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ube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nomthelela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emsebenzini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wethimba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lemikhankaso</a:t>
            </a:r>
            <a:endParaRPr lang="en-GB" dirty="0">
              <a:solidFill>
                <a:srgbClr val="242424"/>
              </a:solidFill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242424"/>
              </a:solidFill>
              <a:cs typeface="Segoe UI"/>
            </a:endParaRPr>
          </a:p>
          <a:p>
            <a:r>
              <a:rPr lang="en-GB" dirty="0" err="1">
                <a:solidFill>
                  <a:srgbClr val="242424"/>
                </a:solidFill>
                <a:cs typeface="Segoe UI"/>
              </a:rPr>
              <a:t>Futhi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sihlinzeka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ngo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-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£700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ngosuku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(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amahora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angu-7)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kulo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msebenzi</a:t>
            </a:r>
            <a:r>
              <a:rPr lang="en-GB" dirty="0">
                <a:ea typeface="+mn-lt"/>
                <a:cs typeface="+mn-lt"/>
              </a:rPr>
              <a:t>.</a:t>
            </a:r>
            <a:endParaRPr lang="en-GB" dirty="0">
              <a:solidFill>
                <a:srgbClr val="242424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74CB420-0B2B-4F85-AC81-F259A55E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en-GB"/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9299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641264"/>
            <a:ext cx="15120000" cy="641201"/>
          </a:xfrm>
        </p:spPr>
        <p:txBody>
          <a:bodyPr/>
          <a:lstStyle/>
          <a:p>
            <a:r>
              <a:rPr lang="en-US" dirty="0" err="1"/>
              <a:t>Yini</a:t>
            </a:r>
            <a:r>
              <a:rPr lang="en-US" dirty="0"/>
              <a:t> </a:t>
            </a:r>
            <a:r>
              <a:rPr lang="en-US" dirty="0" err="1"/>
              <a:t>ongayilindela</a:t>
            </a:r>
            <a:r>
              <a:rPr lang="en-US" dirty="0"/>
              <a:t> </a:t>
            </a:r>
            <a:r>
              <a:rPr lang="en-US" dirty="0" err="1"/>
              <a:t>ku-Wellcome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1414732"/>
            <a:ext cx="15120000" cy="6493386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242424"/>
                </a:solidFill>
                <a:cs typeface="Segoe UI"/>
              </a:rPr>
              <a:t>Ukuze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ube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nethuba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 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lokubumba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indlela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iqembu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elisebenza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ngayo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.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Omunye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wemisebenzi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yethu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yokuqala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njengeqembu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kuzoba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ukuvumelana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ngezindlela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zokusebenza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ezihlanganisa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indlela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yokuthumela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nokuthola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imibono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,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izikhathi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zemihlangano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,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ukuhanjiswa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kwezimpendulo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kanye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neshathi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yezenhlalo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yokuxhumana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242424"/>
                </a:solidFill>
                <a:cs typeface="Segoe UI"/>
              </a:rPr>
              <a:t>Ukulalelwa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kanye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nokucutshungulwa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kwemibono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yakho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. 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Uma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kwenzeka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 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noma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imiphi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imibono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ingadluliselwa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phambili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, 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sizohlinzeka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ngencazelo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egcwele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necacile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 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yokuthi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kungani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242424"/>
                </a:solidFill>
                <a:cs typeface="Segoe UI"/>
              </a:rPr>
              <a:t>Ukuze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ube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namathuba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avamile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okunikeza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 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impendulo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.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Sizoba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 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namathuba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njalo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ngekota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okuthi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unikeze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 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impendulo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ebhaliwe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neyomlomo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ngezindlela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zethu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zokusebenza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242424"/>
                </a:solidFill>
                <a:cs typeface="Segoe UI"/>
              </a:rPr>
              <a:t>Ubulunga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beqembu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buzobandakanyeka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futhi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cs typeface="Segoe UI"/>
              </a:rPr>
              <a:t>bufinyeleleke</a:t>
            </a:r>
            <a:r>
              <a:rPr lang="en-GB" b="1" dirty="0">
                <a:solidFill>
                  <a:srgbClr val="242424"/>
                </a:solidFill>
                <a:cs typeface="Segoe UI"/>
              </a:rPr>
              <a:t>. 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I-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Wellcome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izothatha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zonke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izinyathelo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eziphusile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zokuqinisekisa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ukuthi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wonke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amalungu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eqembu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angakwazi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 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ukuba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khona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futhi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abambe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iqhaza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cs typeface="Segoe UI"/>
              </a:rPr>
              <a:t>ngokulinganayo</a:t>
            </a:r>
            <a:r>
              <a:rPr lang="en-GB" dirty="0">
                <a:solidFill>
                  <a:srgbClr val="242424"/>
                </a:solidFill>
                <a:cs typeface="Segoe U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Ukuxhumana</a:t>
            </a:r>
            <a:r>
              <a:rPr lang="en-GB" b="1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okuvulekile</a:t>
            </a:r>
            <a:r>
              <a:rPr lang="en-GB" b="1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nokwethembekile</a:t>
            </a:r>
            <a:r>
              <a:rPr lang="en-GB" b="1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ngesikhathi</a:t>
            </a:r>
            <a:r>
              <a:rPr lang="en-GB" b="1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 </a:t>
            </a:r>
            <a:r>
              <a:rPr lang="en-GB" b="1" dirty="0" err="1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esifanele</a:t>
            </a:r>
            <a:r>
              <a:rPr lang="en-GB" b="1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, </a:t>
            </a:r>
            <a:r>
              <a:rPr lang="en-GB" dirty="0" err="1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okuhlanganisa</a:t>
            </a:r>
            <a:r>
              <a:rPr lang="en-GB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okungenani</a:t>
            </a:r>
            <a:r>
              <a:rPr lang="en-GB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izinsuku</a:t>
            </a:r>
            <a:r>
              <a:rPr lang="en-GB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 eziyi-7 </a:t>
            </a:r>
            <a:r>
              <a:rPr lang="en-GB" dirty="0" err="1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zokubuyekeza</a:t>
            </a:r>
            <a:r>
              <a:rPr lang="en-GB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imibhalo</a:t>
            </a:r>
            <a:r>
              <a:rPr lang="en-GB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ngaphambi</a:t>
            </a:r>
            <a:r>
              <a:rPr lang="en-GB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 </a:t>
            </a:r>
            <a:r>
              <a:rPr lang="en-GB" dirty="0" err="1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kwemihlangano</a:t>
            </a:r>
            <a:r>
              <a:rPr lang="en-GB" dirty="0">
                <a:solidFill>
                  <a:srgbClr val="242424"/>
                </a:solidFill>
                <a:ea typeface="Calibri" panose="020F0502020204030204" pitchFamily="34" charset="0"/>
                <a:cs typeface="Segoe UI"/>
              </a:rPr>
              <a:t>.</a:t>
            </a:r>
            <a:endParaRPr lang="en-GB" dirty="0">
              <a:solidFill>
                <a:srgbClr val="242424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15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74CB420-0B2B-4F85-AC81-F259A55E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en-GB"/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9369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6EA9-B589-4A2D-BFD5-A77AF5A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525572"/>
            <a:ext cx="15120000" cy="974626"/>
          </a:xfrm>
        </p:spPr>
        <p:txBody>
          <a:bodyPr/>
          <a:lstStyle/>
          <a:p>
            <a:r>
              <a:rPr lang="en-GB" dirty="0" err="1"/>
              <a:t>Izinyathelo</a:t>
            </a:r>
            <a:r>
              <a:rPr lang="en-GB" dirty="0"/>
              <a:t> </a:t>
            </a:r>
            <a:r>
              <a:rPr lang="en-GB" dirty="0" err="1"/>
              <a:t>ezilandelayo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1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0A1-6AE5-4B25-9D5A-8382352E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Isikhathi</a:t>
            </a:r>
            <a:r>
              <a:rPr lang="en-GB" dirty="0"/>
              <a:t> </a:t>
            </a:r>
            <a:r>
              <a:rPr lang="en-GB" dirty="0" err="1"/>
              <a:t>esibekiwe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034B-716B-4D69-9A29-1CD008C0F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14 </a:t>
            </a:r>
            <a:r>
              <a:rPr lang="en-GB" dirty="0" err="1"/>
              <a:t>kuMbasa</a:t>
            </a:r>
            <a:r>
              <a:rPr lang="en-GB" dirty="0"/>
              <a:t> – </a:t>
            </a:r>
            <a:r>
              <a:rPr lang="en-GB" dirty="0" err="1"/>
              <a:t>izicelo</a:t>
            </a:r>
            <a:r>
              <a:rPr lang="en-GB" dirty="0"/>
              <a:t> </a:t>
            </a:r>
            <a:r>
              <a:rPr lang="en-GB" dirty="0" err="1"/>
              <a:t>ziyavulwa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12 </a:t>
            </a:r>
            <a:r>
              <a:rPr lang="en-GB" dirty="0" err="1"/>
              <a:t>kuNhlaba</a:t>
            </a:r>
            <a:r>
              <a:rPr lang="en-GB" dirty="0"/>
              <a:t> – </a:t>
            </a:r>
            <a:r>
              <a:rPr lang="en-GB" dirty="0" err="1"/>
              <a:t>umnqamulajuqu</a:t>
            </a:r>
            <a:r>
              <a:rPr lang="en-GB" dirty="0"/>
              <a:t> </a:t>
            </a:r>
            <a:r>
              <a:rPr lang="en-GB" dirty="0" err="1"/>
              <a:t>wezicelo</a:t>
            </a:r>
            <a:r>
              <a:rPr lang="en-GB" dirty="0"/>
              <a:t> </a:t>
            </a:r>
            <a:endParaRPr lang="en-GB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12 </a:t>
            </a:r>
            <a:r>
              <a:rPr lang="en-GB" dirty="0" err="1"/>
              <a:t>kuNhlangulana</a:t>
            </a:r>
            <a:r>
              <a:rPr lang="en-GB" dirty="0"/>
              <a:t>– </a:t>
            </a:r>
            <a:r>
              <a:rPr lang="en-GB" dirty="0" err="1"/>
              <a:t>abazophumelela</a:t>
            </a:r>
            <a:r>
              <a:rPr lang="en-GB" dirty="0"/>
              <a:t> </a:t>
            </a:r>
            <a:r>
              <a:rPr lang="en-GB" dirty="0" err="1"/>
              <a:t>bazomenywa</a:t>
            </a:r>
            <a:r>
              <a:rPr lang="en-GB" dirty="0"/>
              <a:t> </a:t>
            </a:r>
            <a:r>
              <a:rPr lang="en-GB" dirty="0" err="1"/>
              <a:t>kwinhlolokhono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14 </a:t>
            </a:r>
            <a:r>
              <a:rPr lang="en-GB" dirty="0" err="1"/>
              <a:t>kuNhlangulana</a:t>
            </a:r>
            <a:r>
              <a:rPr lang="en-GB" dirty="0"/>
              <a:t> - 7 </a:t>
            </a:r>
            <a:r>
              <a:rPr lang="en-GB" dirty="0" err="1"/>
              <a:t>kuNtulikazi</a:t>
            </a:r>
            <a:r>
              <a:rPr lang="en-GB" dirty="0"/>
              <a:t> – </a:t>
            </a:r>
            <a:r>
              <a:rPr lang="en-GB" dirty="0" err="1"/>
              <a:t>ukuqhutshwa</a:t>
            </a:r>
            <a:r>
              <a:rPr lang="en-GB" dirty="0"/>
              <a:t> </a:t>
            </a:r>
            <a:r>
              <a:rPr lang="en-GB" dirty="0" err="1"/>
              <a:t>kwenhlolokhona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12 </a:t>
            </a:r>
            <a:r>
              <a:rPr lang="en-GB" dirty="0" err="1"/>
              <a:t>kuNtulikazi</a:t>
            </a:r>
            <a:r>
              <a:rPr lang="en-GB" dirty="0"/>
              <a:t> – </a:t>
            </a:r>
            <a:r>
              <a:rPr lang="en-GB" dirty="0" err="1"/>
              <a:t>abazophumelela</a:t>
            </a:r>
            <a:r>
              <a:rPr lang="en-GB" dirty="0"/>
              <a:t> </a:t>
            </a:r>
            <a:r>
              <a:rPr lang="en-GB" dirty="0" err="1"/>
              <a:t>bazokwaziswa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13 - 31 </a:t>
            </a:r>
            <a:r>
              <a:rPr lang="en-GB" dirty="0" err="1"/>
              <a:t>kuNtulikazi</a:t>
            </a:r>
            <a:r>
              <a:rPr lang="en-GB" dirty="0"/>
              <a:t> – </a:t>
            </a:r>
            <a:r>
              <a:rPr lang="en-GB" dirty="0" err="1"/>
              <a:t>ukwenza</a:t>
            </a:r>
            <a:r>
              <a:rPr lang="en-GB" dirty="0"/>
              <a:t> </a:t>
            </a:r>
            <a:r>
              <a:rPr lang="en-GB" dirty="0" err="1"/>
              <a:t>isivumelwano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31 </a:t>
            </a:r>
            <a:r>
              <a:rPr lang="en-GB" dirty="0" err="1"/>
              <a:t>kuNtulikazi</a:t>
            </a:r>
            <a:r>
              <a:rPr lang="en-GB" dirty="0"/>
              <a:t> - 25 </a:t>
            </a:r>
            <a:r>
              <a:rPr lang="en-GB" dirty="0" err="1"/>
              <a:t>kuNcwaba</a:t>
            </a:r>
            <a:r>
              <a:rPr lang="en-GB" dirty="0"/>
              <a:t> – </a:t>
            </a:r>
            <a:r>
              <a:rPr lang="en-GB" dirty="0" err="1"/>
              <a:t>umhlangano</a:t>
            </a:r>
            <a:r>
              <a:rPr lang="en-GB" dirty="0"/>
              <a:t> </a:t>
            </a:r>
            <a:r>
              <a:rPr lang="en-GB" dirty="0" err="1"/>
              <a:t>wokuqala</a:t>
            </a:r>
            <a:r>
              <a:rPr lang="en-GB" dirty="0"/>
              <a:t> </a:t>
            </a:r>
            <a:r>
              <a:rPr lang="en-GB" dirty="0" err="1"/>
              <a:t>wokungeniswa</a:t>
            </a:r>
            <a:r>
              <a:rPr lang="en-GB" dirty="0"/>
              <a:t> </a:t>
            </a:r>
            <a:r>
              <a:rPr lang="en-GB" dirty="0" err="1"/>
              <a:t>osungulwe</a:t>
            </a:r>
            <a:r>
              <a:rPr lang="en-GB" dirty="0"/>
              <a:t> ne-</a:t>
            </a:r>
            <a:r>
              <a:rPr lang="en-GB" dirty="0" err="1"/>
              <a:t>Wellcome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kuNcwaba</a:t>
            </a:r>
            <a:r>
              <a:rPr lang="en-GB" dirty="0"/>
              <a:t> 2023 - </a:t>
            </a:r>
            <a:r>
              <a:rPr lang="en-GB" dirty="0" err="1"/>
              <a:t>kuNcwaba</a:t>
            </a:r>
            <a:r>
              <a:rPr lang="en-GB" dirty="0"/>
              <a:t> 2024 – </a:t>
            </a:r>
            <a:r>
              <a:rPr lang="en-GB" dirty="0" err="1"/>
              <a:t>imihlangano</a:t>
            </a:r>
            <a:r>
              <a:rPr lang="en-GB" dirty="0"/>
              <a:t> </a:t>
            </a:r>
            <a:r>
              <a:rPr lang="en-GB" dirty="0" err="1"/>
              <a:t>evamile</a:t>
            </a:r>
            <a:r>
              <a:rPr lang="en-GB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sz="2800" b="0" i="0" u="none" strike="noStrike" dirty="0">
              <a:effectLst/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b="0" i="0" u="none" strike="noStrike" dirty="0">
              <a:effectLst/>
            </a:endParaRPr>
          </a:p>
          <a:p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D2D105-4141-4F1E-A03F-CCCA0E76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6176A-14DA-4287-AE9B-0B2C1F4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0A1-6AE5-4B25-9D5A-8382352E0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641264"/>
            <a:ext cx="15120000" cy="641201"/>
          </a:xfrm>
        </p:spPr>
        <p:txBody>
          <a:bodyPr/>
          <a:lstStyle/>
          <a:p>
            <a:r>
              <a:rPr lang="en-GB" dirty="0" err="1"/>
              <a:t>Izicelo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034B-716B-4D69-9A29-1CD008C0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1518249"/>
            <a:ext cx="15278625" cy="6538513"/>
          </a:xfrm>
        </p:spPr>
        <p:txBody>
          <a:bodyPr/>
          <a:lstStyle/>
          <a:p>
            <a:r>
              <a:rPr lang="en-GB" dirty="0" err="1"/>
              <a:t>Sicela</a:t>
            </a:r>
            <a:r>
              <a:rPr lang="en-GB" dirty="0"/>
              <a:t> </a:t>
            </a:r>
            <a:r>
              <a:rPr lang="en-GB" dirty="0" err="1"/>
              <a:t>usazise</a:t>
            </a:r>
            <a:r>
              <a:rPr lang="en-GB" dirty="0"/>
              <a:t>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unezidingo</a:t>
            </a:r>
            <a:r>
              <a:rPr lang="en-GB" dirty="0"/>
              <a:t> </a:t>
            </a:r>
            <a:r>
              <a:rPr lang="en-GB" dirty="0" err="1"/>
              <a:t>zokufinyelela</a:t>
            </a:r>
            <a:r>
              <a:rPr lang="en-GB" dirty="0"/>
              <a:t>. </a:t>
            </a:r>
            <a:r>
              <a:rPr lang="en-GB" dirty="0" err="1"/>
              <a:t>Sizokwenza</a:t>
            </a:r>
            <a:r>
              <a:rPr lang="en-GB" dirty="0"/>
              <a:t> </a:t>
            </a:r>
            <a:r>
              <a:rPr lang="en-GB" dirty="0" err="1"/>
              <a:t>konke</a:t>
            </a:r>
            <a:r>
              <a:rPr lang="en-GB" dirty="0"/>
              <a:t> </a:t>
            </a:r>
            <a:r>
              <a:rPr lang="en-GB" dirty="0" err="1"/>
              <a:t>okusemandleni</a:t>
            </a:r>
            <a:r>
              <a:rPr lang="en-GB" dirty="0"/>
              <a:t> </a:t>
            </a:r>
            <a:r>
              <a:rPr lang="en-GB" dirty="0" err="1"/>
              <a:t>ethu</a:t>
            </a:r>
            <a:r>
              <a:rPr lang="en-GB" dirty="0"/>
              <a:t> </a:t>
            </a:r>
            <a:r>
              <a:rPr lang="en-GB" dirty="0" err="1"/>
              <a:t>ukukusekela</a:t>
            </a:r>
            <a:r>
              <a:rPr lang="en-GB" dirty="0"/>
              <a:t>. </a:t>
            </a:r>
            <a:r>
              <a:rPr lang="en-GB" dirty="0" err="1"/>
              <a:t>Sicela</a:t>
            </a:r>
            <a:r>
              <a:rPr lang="en-GB" dirty="0"/>
              <a:t> </a:t>
            </a:r>
            <a:r>
              <a:rPr lang="en-GB" dirty="0" err="1"/>
              <a:t>usithinte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ku-idcampaign@wellcome.org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Sicela</a:t>
            </a:r>
            <a:r>
              <a:rPr lang="en-GB" dirty="0"/>
              <a:t> </a:t>
            </a:r>
            <a:r>
              <a:rPr lang="en-GB" dirty="0" err="1"/>
              <a:t>uthumele</a:t>
            </a:r>
            <a:r>
              <a:rPr lang="en-GB" dirty="0"/>
              <a:t> </a:t>
            </a:r>
            <a:r>
              <a:rPr lang="en-GB" dirty="0" err="1"/>
              <a:t>isicelo</a:t>
            </a:r>
            <a:r>
              <a:rPr lang="en-GB" dirty="0"/>
              <a:t> </a:t>
            </a:r>
            <a:r>
              <a:rPr lang="en-GB" dirty="0" err="1"/>
              <a:t>sakho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ku-idcampaign@wellcome.org</a:t>
            </a:r>
            <a:r>
              <a:rPr lang="en-GB" dirty="0"/>
              <a:t>. </a:t>
            </a:r>
            <a:r>
              <a:rPr lang="en-GB" dirty="0" err="1"/>
              <a:t>futhi</a:t>
            </a:r>
            <a:r>
              <a:rPr lang="en-GB" dirty="0"/>
              <a:t> </a:t>
            </a:r>
            <a:r>
              <a:rPr lang="en-GB" dirty="0" err="1"/>
              <a:t>ufake</a:t>
            </a:r>
            <a:r>
              <a:rPr lang="en-GB" dirty="0"/>
              <a:t>:</a:t>
            </a:r>
          </a:p>
          <a:p>
            <a:pPr marL="691200" lvl="2" indent="-457200"/>
            <a:r>
              <a:rPr lang="en-GB" dirty="0" err="1"/>
              <a:t>Isifinyezo</a:t>
            </a:r>
            <a:r>
              <a:rPr lang="en-GB" dirty="0"/>
              <a:t> </a:t>
            </a:r>
            <a:r>
              <a:rPr lang="en-GB" dirty="0" err="1"/>
              <a:t>solwazi</a:t>
            </a:r>
            <a:r>
              <a:rPr lang="en-GB" dirty="0"/>
              <a:t> </a:t>
            </a:r>
            <a:r>
              <a:rPr lang="en-GB" dirty="0" err="1"/>
              <a:t>lwakho</a:t>
            </a:r>
            <a:r>
              <a:rPr lang="en-GB" dirty="0"/>
              <a:t> </a:t>
            </a:r>
            <a:r>
              <a:rPr lang="en-GB" dirty="0" err="1"/>
              <a:t>olufanele</a:t>
            </a:r>
            <a:r>
              <a:rPr lang="en-GB" dirty="0"/>
              <a:t> - </a:t>
            </a:r>
            <a:r>
              <a:rPr lang="en-GB" dirty="0" err="1"/>
              <a:t>lena</a:t>
            </a:r>
            <a:r>
              <a:rPr lang="en-GB" dirty="0"/>
              <a:t> </a:t>
            </a:r>
            <a:r>
              <a:rPr lang="en-GB" dirty="0" err="1"/>
              <a:t>kungaba</a:t>
            </a:r>
            <a:r>
              <a:rPr lang="en-GB" dirty="0"/>
              <a:t> </a:t>
            </a:r>
            <a:r>
              <a:rPr lang="en-GB" dirty="0" err="1"/>
              <a:t>yi</a:t>
            </a:r>
            <a:r>
              <a:rPr lang="en-GB" dirty="0"/>
              <a:t>-CV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unayo</a:t>
            </a:r>
            <a:r>
              <a:rPr lang="en-GB" dirty="0"/>
              <a:t>, </a:t>
            </a:r>
            <a:r>
              <a:rPr lang="en-GB" dirty="0" err="1"/>
              <a:t>kodwa</a:t>
            </a:r>
            <a:r>
              <a:rPr lang="en-GB" dirty="0"/>
              <a:t> </a:t>
            </a:r>
            <a:r>
              <a:rPr lang="en-GB" dirty="0" err="1"/>
              <a:t>sizokwamukela</a:t>
            </a:r>
            <a:r>
              <a:rPr lang="en-GB" dirty="0"/>
              <a:t> </a:t>
            </a:r>
            <a:r>
              <a:rPr lang="en-GB" dirty="0" err="1"/>
              <a:t>nama</a:t>
            </a:r>
            <a:r>
              <a:rPr lang="en-GB" dirty="0"/>
              <a:t>-CV </a:t>
            </a:r>
            <a:r>
              <a:rPr lang="en-GB" dirty="0" err="1"/>
              <a:t>evidiyo</a:t>
            </a:r>
            <a:r>
              <a:rPr lang="en-GB" dirty="0"/>
              <a:t>, </a:t>
            </a:r>
            <a:r>
              <a:rPr lang="en-GB" dirty="0" err="1"/>
              <a:t>alalelwayo</a:t>
            </a:r>
            <a:r>
              <a:rPr lang="en-GB" dirty="0"/>
              <a:t> </a:t>
            </a:r>
            <a:r>
              <a:rPr lang="en-GB" dirty="0" err="1"/>
              <a:t>noma</a:t>
            </a:r>
            <a:r>
              <a:rPr lang="en-GB" dirty="0"/>
              <a:t> </a:t>
            </a:r>
            <a:r>
              <a:rPr lang="en-GB" dirty="0" err="1"/>
              <a:t>amaphothifoliyo</a:t>
            </a:r>
            <a:r>
              <a:rPr lang="en-GB" dirty="0"/>
              <a:t>.</a:t>
            </a:r>
          </a:p>
          <a:p>
            <a:pPr marL="691200" lvl="2" indent="-457200"/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Sicela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usitshele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ukuthi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kungani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ufuna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ukujoyina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iqembu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labaluleki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bomkhankaso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wezifo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ezithathelwanayo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ubuningi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bamagama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angu-300,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noma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imizuzu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emi-2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ukhetha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ukuthumela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ngomsindo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ividiyo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Sicela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uzizwe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ukhululekile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ukuthumela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isicelo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sakho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ngolimi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oluncamelayo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Izisebenzi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ze-Wellcome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zikhuluma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isiNgisi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kodwa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singahumusha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uhlelo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lwakho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lokusebenza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b="0" i="0" u="none" strike="noStrike" dirty="0">
              <a:effectLst/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b="0" i="0" u="none" strike="noStrike" dirty="0">
              <a:effectLst/>
            </a:endParaRPr>
          </a:p>
          <a:p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D2D105-4141-4F1E-A03F-CCCA0E76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6176A-14DA-4287-AE9B-0B2C1F4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0A1-6AE5-4B25-9D5A-8382352E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izinhlolokhono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034B-716B-4D69-9A29-1CD008C0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5" y="1762281"/>
            <a:ext cx="15278625" cy="629448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Uma </a:t>
            </a:r>
            <a:r>
              <a:rPr lang="en-GB" dirty="0" err="1"/>
              <a:t>isicelo</a:t>
            </a:r>
            <a:r>
              <a:rPr lang="en-GB" dirty="0"/>
              <a:t> </a:t>
            </a:r>
            <a:r>
              <a:rPr lang="en-GB" dirty="0" err="1"/>
              <a:t>sakho</a:t>
            </a:r>
            <a:r>
              <a:rPr lang="en-GB" dirty="0"/>
              <a:t> </a:t>
            </a:r>
            <a:r>
              <a:rPr lang="en-GB" dirty="0" err="1"/>
              <a:t>siphumelele</a:t>
            </a:r>
            <a:r>
              <a:rPr lang="en-GB" dirty="0"/>
              <a:t>, </a:t>
            </a:r>
            <a:r>
              <a:rPr lang="en-GB" dirty="0" err="1"/>
              <a:t>sizokuthinta</a:t>
            </a:r>
            <a:r>
              <a:rPr lang="en-GB" dirty="0"/>
              <a:t> </a:t>
            </a:r>
            <a:r>
              <a:rPr lang="en-GB" dirty="0" err="1"/>
              <a:t>ukuze</a:t>
            </a:r>
            <a:r>
              <a:rPr lang="en-GB" dirty="0"/>
              <a:t> </a:t>
            </a:r>
            <a:r>
              <a:rPr lang="en-GB" dirty="0" err="1"/>
              <a:t>simise</a:t>
            </a:r>
            <a:r>
              <a:rPr lang="en-GB" dirty="0"/>
              <a:t> </a:t>
            </a:r>
            <a:r>
              <a:rPr lang="en-GB" dirty="0" err="1"/>
              <a:t>inhlolokhono</a:t>
            </a:r>
            <a:r>
              <a:rPr lang="en-GB" dirty="0"/>
              <a:t> </a:t>
            </a:r>
            <a:r>
              <a:rPr lang="en-GB" dirty="0" err="1"/>
              <a:t>engahlelekile</a:t>
            </a:r>
            <a:r>
              <a:rPr lang="en-GB" dirty="0"/>
              <a:t> </a:t>
            </a:r>
            <a:r>
              <a:rPr lang="en-GB" dirty="0" err="1"/>
              <a:t>yemizuzu</a:t>
            </a:r>
            <a:r>
              <a:rPr lang="en-GB" dirty="0"/>
              <a:t> engama-30 no-Layla </a:t>
            </a:r>
            <a:r>
              <a:rPr lang="en-GB" dirty="0" err="1"/>
              <a:t>Deverson</a:t>
            </a:r>
            <a:r>
              <a:rPr lang="en-GB" dirty="0"/>
              <a:t> (</a:t>
            </a:r>
            <a:r>
              <a:rPr lang="en-GB" dirty="0" err="1"/>
              <a:t>Umphathi</a:t>
            </a:r>
            <a:r>
              <a:rPr lang="en-GB" dirty="0"/>
              <a:t> </a:t>
            </a:r>
            <a:r>
              <a:rPr lang="en-GB" dirty="0" err="1"/>
              <a:t>Womkhankaso</a:t>
            </a:r>
            <a:r>
              <a:rPr lang="en-GB" dirty="0"/>
              <a:t>) </a:t>
            </a:r>
            <a:r>
              <a:rPr lang="en-GB" dirty="0" err="1"/>
              <a:t>kanye</a:t>
            </a:r>
            <a:r>
              <a:rPr lang="en-GB" dirty="0"/>
              <a:t> </a:t>
            </a:r>
            <a:r>
              <a:rPr lang="en-GB" dirty="0" err="1"/>
              <a:t>nomunye</a:t>
            </a:r>
            <a:r>
              <a:rPr lang="en-GB" dirty="0"/>
              <a:t> </a:t>
            </a:r>
            <a:r>
              <a:rPr lang="en-GB" dirty="0" err="1"/>
              <a:t>uzakwethu</a:t>
            </a:r>
            <a:r>
              <a:rPr lang="en-GB" dirty="0"/>
              <a:t> we-</a:t>
            </a:r>
            <a:r>
              <a:rPr lang="en-GB" dirty="0" err="1"/>
              <a:t>Wellcome</a:t>
            </a:r>
            <a:r>
              <a:rPr lang="en-GB" dirty="0"/>
              <a:t>. </a:t>
            </a:r>
            <a:r>
              <a:rPr lang="en-GB" dirty="0" err="1"/>
              <a:t>Kuzoba</a:t>
            </a:r>
            <a:r>
              <a:rPr lang="en-GB" dirty="0"/>
              <a:t> </a:t>
            </a:r>
            <a:r>
              <a:rPr lang="en-GB" dirty="0" err="1"/>
              <a:t>ucingo</a:t>
            </a:r>
            <a:r>
              <a:rPr lang="en-GB" dirty="0"/>
              <a:t> </a:t>
            </a:r>
            <a:r>
              <a:rPr lang="en-GB" dirty="0" err="1"/>
              <a:t>lwevidiyo</a:t>
            </a:r>
            <a:r>
              <a:rPr lang="en-GB" dirty="0"/>
              <a:t> </a:t>
            </a:r>
            <a:r>
              <a:rPr lang="en-GB" dirty="0" err="1"/>
              <a:t>ebonakalayo</a:t>
            </a:r>
            <a:r>
              <a:rPr lang="en-GB" dirty="0"/>
              <a:t>, </a:t>
            </a:r>
            <a:r>
              <a:rPr lang="en-GB"/>
              <a:t>ehlelwa</a:t>
            </a:r>
            <a:r>
              <a:rPr lang="en-GB" dirty="0"/>
              <a:t> </a:t>
            </a:r>
            <a:r>
              <a:rPr lang="en-GB" dirty="0" err="1"/>
              <a:t>ngesikhathi</a:t>
            </a:r>
            <a:r>
              <a:rPr lang="en-GB" dirty="0"/>
              <a:t> </a:t>
            </a:r>
            <a:r>
              <a:rPr lang="en-GB" dirty="0" err="1"/>
              <a:t>esivumelana</a:t>
            </a:r>
            <a:r>
              <a:rPr lang="en-GB" dirty="0"/>
              <a:t> </a:t>
            </a:r>
            <a:r>
              <a:rPr lang="en-GB" dirty="0" err="1"/>
              <a:t>nawe</a:t>
            </a:r>
            <a:r>
              <a:rPr lang="en-GB" dirty="0"/>
              <a:t>. Uma </a:t>
            </a:r>
            <a:r>
              <a:rPr lang="en-GB" dirty="0" err="1"/>
              <a:t>unezidingo</a:t>
            </a:r>
            <a:r>
              <a:rPr lang="en-GB" dirty="0"/>
              <a:t> </a:t>
            </a:r>
            <a:r>
              <a:rPr lang="en-GB" dirty="0" err="1"/>
              <a:t>zokufinyelela</a:t>
            </a:r>
            <a:r>
              <a:rPr lang="en-GB" dirty="0"/>
              <a:t>, </a:t>
            </a:r>
            <a:r>
              <a:rPr lang="en-GB" dirty="0" err="1"/>
              <a:t>sizokwenza</a:t>
            </a:r>
            <a:r>
              <a:rPr lang="en-GB" dirty="0"/>
              <a:t> </a:t>
            </a:r>
            <a:r>
              <a:rPr lang="en-GB" dirty="0" err="1"/>
              <a:t>konke</a:t>
            </a:r>
            <a:r>
              <a:rPr lang="en-GB" dirty="0"/>
              <a:t> </a:t>
            </a:r>
            <a:r>
              <a:rPr lang="en-GB" dirty="0" err="1"/>
              <a:t>okusemandleni</a:t>
            </a:r>
            <a:r>
              <a:rPr lang="en-GB" dirty="0"/>
              <a:t> </a:t>
            </a:r>
            <a:r>
              <a:rPr lang="en-GB" dirty="0" err="1"/>
              <a:t>ethu</a:t>
            </a:r>
            <a:r>
              <a:rPr lang="en-GB" dirty="0"/>
              <a:t> </a:t>
            </a:r>
            <a:r>
              <a:rPr lang="en-GB" dirty="0" err="1"/>
              <a:t>ukukusekela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Sizobuza</a:t>
            </a:r>
            <a:r>
              <a:rPr lang="en-GB" dirty="0"/>
              <a:t>:</a:t>
            </a:r>
          </a:p>
          <a:p>
            <a:pPr marL="691200" lvl="2" indent="-457200"/>
            <a:r>
              <a:rPr lang="en-GB" dirty="0" err="1"/>
              <a:t>Sitshele</a:t>
            </a:r>
            <a:r>
              <a:rPr lang="en-GB" dirty="0"/>
              <a:t> </a:t>
            </a:r>
            <a:r>
              <a:rPr lang="en-GB" dirty="0" err="1"/>
              <a:t>ngesikhathi</a:t>
            </a:r>
            <a:r>
              <a:rPr lang="en-GB" dirty="0"/>
              <a:t> </a:t>
            </a:r>
            <a:r>
              <a:rPr lang="en-GB" dirty="0" err="1"/>
              <a:t>ukhankasele</a:t>
            </a:r>
            <a:r>
              <a:rPr lang="en-GB" dirty="0"/>
              <a:t> </a:t>
            </a:r>
            <a:r>
              <a:rPr lang="en-GB" dirty="0" err="1"/>
              <a:t>ukuzuza</a:t>
            </a:r>
            <a:r>
              <a:rPr lang="en-GB" dirty="0"/>
              <a:t> </a:t>
            </a:r>
            <a:r>
              <a:rPr lang="en-GB" dirty="0" err="1"/>
              <a:t>ushintsho</a:t>
            </a:r>
            <a:r>
              <a:rPr lang="en-GB" dirty="0"/>
              <a:t>.</a:t>
            </a:r>
          </a:p>
          <a:p>
            <a:pPr marL="691200" lvl="2" indent="-457200"/>
            <a:r>
              <a:rPr lang="en-GB" dirty="0" err="1"/>
              <a:t>Kungani</a:t>
            </a:r>
            <a:r>
              <a:rPr lang="en-GB" dirty="0"/>
              <a:t> </a:t>
            </a:r>
            <a:r>
              <a:rPr lang="en-GB" dirty="0" err="1"/>
              <a:t>kubalulekile</a:t>
            </a:r>
            <a:r>
              <a:rPr lang="en-GB" dirty="0"/>
              <a:t> </a:t>
            </a:r>
            <a:r>
              <a:rPr lang="en-GB" dirty="0" err="1"/>
              <a:t>kuwe</a:t>
            </a:r>
            <a:r>
              <a:rPr lang="en-GB" dirty="0"/>
              <a:t> </a:t>
            </a:r>
            <a:r>
              <a:rPr lang="en-GB" dirty="0" err="1"/>
              <a:t>ukuthi</a:t>
            </a:r>
            <a:r>
              <a:rPr lang="en-GB" dirty="0"/>
              <a:t> </a:t>
            </a:r>
            <a:r>
              <a:rPr lang="en-GB" dirty="0" err="1"/>
              <a:t>wenze</a:t>
            </a:r>
            <a:r>
              <a:rPr lang="en-GB" dirty="0"/>
              <a:t> </a:t>
            </a:r>
            <a:r>
              <a:rPr lang="en-GB" dirty="0" err="1"/>
              <a:t>impilo</a:t>
            </a:r>
            <a:r>
              <a:rPr lang="en-GB" dirty="0"/>
              <a:t> </a:t>
            </a:r>
            <a:r>
              <a:rPr lang="en-GB" dirty="0" err="1"/>
              <a:t>yomhlaba</a:t>
            </a:r>
            <a:r>
              <a:rPr lang="en-GB" dirty="0"/>
              <a:t> </a:t>
            </a:r>
            <a:r>
              <a:rPr lang="en-GB" dirty="0" err="1"/>
              <a:t>wonke</a:t>
            </a:r>
            <a:r>
              <a:rPr lang="en-GB" dirty="0"/>
              <a:t> </a:t>
            </a:r>
            <a:r>
              <a:rPr lang="en-GB" dirty="0" err="1"/>
              <a:t>ibandakanyeke</a:t>
            </a:r>
            <a:r>
              <a:rPr lang="en-GB" dirty="0"/>
              <a:t>?</a:t>
            </a:r>
          </a:p>
          <a:p>
            <a:pPr lvl="2" indent="0">
              <a:buNone/>
            </a:pPr>
            <a:endParaRPr lang="en-GB" b="0" i="0" u="none" strike="noStrike" dirty="0">
              <a:effectLst/>
            </a:endParaRPr>
          </a:p>
          <a:p>
            <a:r>
              <a:rPr lang="en-GB" dirty="0" err="1"/>
              <a:t>Uyobe</a:t>
            </a:r>
            <a:r>
              <a:rPr lang="en-GB" dirty="0"/>
              <a:t> </a:t>
            </a:r>
            <a:r>
              <a:rPr lang="en-GB" dirty="0" err="1"/>
              <a:t>usuthola</a:t>
            </a:r>
            <a:r>
              <a:rPr lang="en-GB" dirty="0"/>
              <a:t> </a:t>
            </a:r>
            <a:r>
              <a:rPr lang="en-GB" dirty="0" err="1"/>
              <a:t>ithuba</a:t>
            </a:r>
            <a:r>
              <a:rPr lang="en-GB" dirty="0"/>
              <a:t> </a:t>
            </a:r>
            <a:r>
              <a:rPr lang="en-GB" dirty="0" err="1"/>
              <a:t>lokusibuza</a:t>
            </a:r>
            <a:r>
              <a:rPr lang="en-GB" dirty="0"/>
              <a:t> </a:t>
            </a:r>
            <a:r>
              <a:rPr lang="en-GB" dirty="0" err="1"/>
              <a:t>imibuzo</a:t>
            </a:r>
            <a:r>
              <a:rPr lang="en-GB" dirty="0"/>
              <a:t>.</a:t>
            </a:r>
            <a:endParaRPr lang="en-GB" dirty="0">
              <a:solidFill>
                <a:srgbClr val="000000"/>
              </a:solidFill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b="0" i="0" u="none" strike="noStrike" dirty="0">
              <a:effectLst/>
            </a:endParaRPr>
          </a:p>
          <a:p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D2D105-4141-4F1E-A03F-CCCA0E76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6176A-14DA-4287-AE9B-0B2C1F4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world map made of pins and strings">
            <a:extLst>
              <a:ext uri="{FF2B5EF4-FFF2-40B4-BE49-F238E27FC236}">
                <a16:creationId xmlns:a16="http://schemas.microsoft.com/office/drawing/2014/main" id="{27AC6640-A2DD-FCD4-0DF4-CEFE73F2EF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r="15948"/>
          <a:stretch/>
        </p:blipFill>
        <p:spPr>
          <a:xfrm>
            <a:off x="6920809" y="0"/>
            <a:ext cx="9333604" cy="9144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70C7EF-6BEF-48D6-B027-6F522280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591672"/>
            <a:ext cx="7236000" cy="717175"/>
          </a:xfrm>
        </p:spPr>
        <p:txBody>
          <a:bodyPr/>
          <a:lstStyle/>
          <a:p>
            <a:r>
              <a:rPr lang="en-GB" dirty="0" err="1"/>
              <a:t>Singobani</a:t>
            </a:r>
            <a:r>
              <a:rPr lang="en-GB" dirty="0"/>
              <a:t> </a:t>
            </a:r>
            <a:r>
              <a:rPr lang="en-GB" dirty="0" err="1"/>
              <a:t>thina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78002-3E26-4245-A531-93391C1F4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1308847"/>
            <a:ext cx="7088653" cy="767378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b="0" dirty="0">
                <a:ea typeface="+mn-lt"/>
                <a:cs typeface="+mn-lt"/>
              </a:rPr>
              <a:t>I-</a:t>
            </a:r>
            <a:r>
              <a:rPr lang="en-GB" b="0" dirty="0" err="1">
                <a:ea typeface="+mn-lt"/>
                <a:cs typeface="+mn-lt"/>
              </a:rPr>
              <a:t>Wellcome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isisekelo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somhlaba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wonke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sokupha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esasungulwa</a:t>
            </a:r>
            <a:r>
              <a:rPr lang="en-GB" b="0" dirty="0">
                <a:ea typeface="+mn-lt"/>
                <a:cs typeface="+mn-lt"/>
              </a:rPr>
              <a:t> ngo-1936. </a:t>
            </a:r>
            <a:r>
              <a:rPr lang="en-GB" b="0" dirty="0" err="1">
                <a:ea typeface="+mn-lt"/>
                <a:cs typeface="+mn-lt"/>
              </a:rPr>
              <a:t>Ngomsebenzi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wethu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sisekela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isayensi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ukuze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kuxazululwe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izinkinga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eziphuthumayo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zezempilo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ezibhekene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nawo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wonke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umuntu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GB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GB" b="0" dirty="0" err="1">
                <a:ea typeface="+mn-lt"/>
                <a:cs typeface="+mn-lt"/>
              </a:rPr>
              <a:t>Sixhasa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ngezimali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ucwaningo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oluqhutshwa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ilukuluku</a:t>
            </a:r>
            <a:r>
              <a:rPr lang="en-GB" b="0" dirty="0">
                <a:ea typeface="+mn-lt"/>
                <a:cs typeface="+mn-lt"/>
              </a:rPr>
              <a:t>, </a:t>
            </a:r>
            <a:r>
              <a:rPr lang="en-GB" b="0" dirty="0" err="1">
                <a:ea typeface="+mn-lt"/>
                <a:cs typeface="+mn-lt"/>
              </a:rPr>
              <a:t>futhi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sibhekana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nezinselele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ezintathu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ezinkulu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zezempilo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ezibhekene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nesintu</a:t>
            </a:r>
            <a:r>
              <a:rPr lang="en-GB" b="0" dirty="0">
                <a:ea typeface="+mn-lt"/>
                <a:cs typeface="+mn-lt"/>
              </a:rPr>
              <a:t> - </a:t>
            </a:r>
            <a:r>
              <a:rPr lang="en-GB" dirty="0" err="1">
                <a:ea typeface="+mn-lt"/>
                <a:cs typeface="+mn-lt"/>
              </a:rPr>
              <a:t>ukuguquka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kwesimo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sezulu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izifo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ezithathelwanayo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nempilo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yengqondo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GB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GB" b="0" dirty="0" err="1">
                <a:ea typeface="+mn-lt"/>
                <a:cs typeface="+mn-lt"/>
              </a:rPr>
              <a:t>Siphinde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sisebenze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nabakhi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bezinqubomgomo</a:t>
            </a:r>
            <a:r>
              <a:rPr lang="en-GB" b="0" dirty="0">
                <a:ea typeface="+mn-lt"/>
                <a:cs typeface="+mn-lt"/>
              </a:rPr>
              <a:t>, </a:t>
            </a:r>
            <a:r>
              <a:rPr lang="en-GB" b="0" dirty="0" err="1">
                <a:ea typeface="+mn-lt"/>
                <a:cs typeface="+mn-lt"/>
              </a:rPr>
              <a:t>siqhube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imikhankaso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yokumela</a:t>
            </a:r>
            <a:r>
              <a:rPr lang="en-GB" b="0" dirty="0">
                <a:ea typeface="+mn-lt"/>
                <a:cs typeface="+mn-lt"/>
              </a:rPr>
              <a:t>, </a:t>
            </a:r>
            <a:r>
              <a:rPr lang="en-GB" b="0" dirty="0" err="1">
                <a:ea typeface="+mn-lt"/>
                <a:cs typeface="+mn-lt"/>
              </a:rPr>
              <a:t>futhi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sakhe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ubudlelwano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nezinye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izinhlangano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ukuze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siqinisekise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ukuthi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wonke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umuntu</a:t>
            </a:r>
            <a:r>
              <a:rPr lang="en-GB" b="0" dirty="0">
                <a:ea typeface="+mn-lt"/>
                <a:cs typeface="+mn-lt"/>
              </a:rPr>
              <a:t>, </a:t>
            </a:r>
            <a:r>
              <a:rPr lang="en-GB" b="0" dirty="0" err="1">
                <a:ea typeface="+mn-lt"/>
                <a:cs typeface="+mn-lt"/>
              </a:rPr>
              <a:t>yonke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indawo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uyazuza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ngokuthuthuka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kwesayensi</a:t>
            </a:r>
            <a:r>
              <a:rPr lang="en-GB" b="0" dirty="0">
                <a:ea typeface="+mn-lt"/>
                <a:cs typeface="+mn-lt"/>
              </a:rPr>
              <a:t> </a:t>
            </a:r>
            <a:r>
              <a:rPr lang="en-GB" b="0" dirty="0" err="1">
                <a:ea typeface="+mn-lt"/>
                <a:cs typeface="+mn-lt"/>
              </a:rPr>
              <a:t>yezempilo</a:t>
            </a:r>
            <a:r>
              <a:rPr lang="en-GB" b="0" dirty="0">
                <a:ea typeface="+mn-lt"/>
                <a:cs typeface="+mn-lt"/>
              </a:rPr>
              <a:t>.</a:t>
            </a:r>
            <a:endParaRPr lang="en-GB" dirty="0">
              <a:cs typeface="Arial"/>
            </a:endParaRPr>
          </a:p>
          <a:p>
            <a:endParaRPr lang="en-GB" b="0" dirty="0">
              <a:cs typeface="Arial"/>
            </a:endParaRPr>
          </a:p>
          <a:p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3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658E9CE-074A-3A48-80B2-E87E961DD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03D7BA-DEBF-6847-89D6-D0A18C0C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590CEFE-18CF-44E2-AECF-BCD1FCF081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4" r="21294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78B96D0-2F5B-D84E-A531-69A5D9B5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641350"/>
            <a:ext cx="7236000" cy="641201"/>
          </a:xfrm>
        </p:spPr>
        <p:txBody>
          <a:bodyPr/>
          <a:lstStyle/>
          <a:p>
            <a:r>
              <a:rPr lang="en-US" dirty="0" err="1"/>
              <a:t>Umkhankaso</a:t>
            </a:r>
            <a:r>
              <a:rPr lang="en-US" dirty="0"/>
              <a:t> e-</a:t>
            </a:r>
            <a:r>
              <a:rPr lang="en-US" dirty="0" err="1"/>
              <a:t>Wellcome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1DE9E-F637-2740-B73C-B5E8DBEA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wellcome.org  |  @wellcometrust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37ABB8-A76A-C34B-9A49-6A9F604C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5" y="1703295"/>
            <a:ext cx="6658347" cy="63534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err="1"/>
              <a:t>Siyingxenye</a:t>
            </a:r>
            <a:r>
              <a:rPr lang="en-US" b="0" dirty="0"/>
              <a:t> </a:t>
            </a:r>
            <a:r>
              <a:rPr lang="en-US" b="0" dirty="0" err="1"/>
              <a:t>yethimba</a:t>
            </a:r>
            <a:r>
              <a:rPr lang="en-US" b="0" dirty="0"/>
              <a:t> le-Public Engagement and Campaigns </a:t>
            </a:r>
            <a:r>
              <a:rPr lang="en-US" b="0" dirty="0" err="1"/>
              <a:t>emnyangweni</a:t>
            </a:r>
            <a:r>
              <a:rPr lang="en-US" b="0" dirty="0"/>
              <a:t> we-</a:t>
            </a:r>
            <a:r>
              <a:rPr lang="en-US" b="0" dirty="0" err="1"/>
              <a:t>Wellcome</a:t>
            </a:r>
            <a:r>
              <a:rPr lang="en-US" b="0" dirty="0"/>
              <a:t> we-Corporate Affairs.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 err="1"/>
              <a:t>Ithimba</a:t>
            </a:r>
            <a:r>
              <a:rPr lang="en-GB" b="0" dirty="0"/>
              <a:t> </a:t>
            </a:r>
            <a:r>
              <a:rPr lang="en-GB" b="0" dirty="0" err="1"/>
              <a:t>lomkhankaso</a:t>
            </a:r>
            <a:r>
              <a:rPr lang="en-GB" b="0" dirty="0"/>
              <a:t> we-</a:t>
            </a:r>
            <a:r>
              <a:rPr lang="en-GB" b="0" dirty="0" err="1"/>
              <a:t>Wellcome</a:t>
            </a:r>
            <a:r>
              <a:rPr lang="en-GB" b="0" dirty="0"/>
              <a:t> like </a:t>
            </a:r>
            <a:r>
              <a:rPr lang="en-GB" b="0" dirty="0" err="1"/>
              <a:t>laqhuba</a:t>
            </a:r>
            <a:r>
              <a:rPr lang="en-GB" b="0" dirty="0"/>
              <a:t> </a:t>
            </a:r>
            <a:r>
              <a:rPr lang="en-GB" b="0" dirty="0" err="1"/>
              <a:t>imikhankaso</a:t>
            </a:r>
            <a:r>
              <a:rPr lang="en-GB" b="0" dirty="0"/>
              <a:t> </a:t>
            </a:r>
            <a:r>
              <a:rPr lang="en-GB" b="0" dirty="0" err="1"/>
              <a:t>eyimpumelelo</a:t>
            </a:r>
            <a:r>
              <a:rPr lang="en-GB" b="0" dirty="0"/>
              <a:t> </a:t>
            </a:r>
            <a:r>
              <a:rPr lang="en-GB" b="0" dirty="0" err="1"/>
              <a:t>phambilini</a:t>
            </a:r>
            <a:r>
              <a:rPr lang="en-GB" b="0" dirty="0"/>
              <a:t> </a:t>
            </a:r>
            <a:r>
              <a:rPr lang="en-GB" b="0" dirty="0" err="1"/>
              <a:t>efana</a:t>
            </a:r>
            <a:r>
              <a:rPr lang="en-GB" b="0" dirty="0"/>
              <a:t> ne-</a:t>
            </a:r>
            <a:r>
              <a:rPr lang="en-GB" b="0" u="sng" dirty="0">
                <a:solidFill>
                  <a:srgbClr val="2703C1"/>
                </a:solidFill>
              </a:rPr>
              <a:t>Reimagine Research </a:t>
            </a:r>
            <a:r>
              <a:rPr lang="en-GB" b="0" dirty="0" err="1"/>
              <a:t>kanye</a:t>
            </a:r>
            <a:r>
              <a:rPr lang="en-GB" b="0" dirty="0"/>
              <a:t> </a:t>
            </a:r>
            <a:r>
              <a:rPr lang="en-GB" b="0" dirty="0" err="1"/>
              <a:t>nomkhankaso</a:t>
            </a:r>
            <a:r>
              <a:rPr lang="en-GB" b="0" dirty="0"/>
              <a:t> </a:t>
            </a:r>
            <a:r>
              <a:rPr lang="en-GB" b="0" u="sng" dirty="0">
                <a:solidFill>
                  <a:srgbClr val="2703C1"/>
                </a:solidFill>
              </a:rPr>
              <a:t>we-Covid-19 Access.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 err="1"/>
              <a:t>Ngaphansi</a:t>
            </a:r>
            <a:r>
              <a:rPr lang="en-GB" b="0" dirty="0"/>
              <a:t> </a:t>
            </a:r>
            <a:r>
              <a:rPr lang="en-GB" b="0" dirty="0" err="1"/>
              <a:t>kwesu</a:t>
            </a:r>
            <a:r>
              <a:rPr lang="en-GB" b="0" dirty="0"/>
              <a:t> </a:t>
            </a:r>
            <a:r>
              <a:rPr lang="en-GB" b="0" dirty="0" err="1"/>
              <a:t>elisha</a:t>
            </a:r>
            <a:r>
              <a:rPr lang="en-GB" b="0" dirty="0"/>
              <a:t> </a:t>
            </a:r>
            <a:r>
              <a:rPr lang="en-GB" b="0" dirty="0" err="1"/>
              <a:t>lika-Wellcome</a:t>
            </a:r>
            <a:r>
              <a:rPr lang="en-GB" b="0" dirty="0"/>
              <a:t>, </a:t>
            </a:r>
            <a:r>
              <a:rPr lang="en-GB" b="0" dirty="0" err="1"/>
              <a:t>siyithimba</a:t>
            </a:r>
            <a:r>
              <a:rPr lang="en-GB" b="0" dirty="0"/>
              <a:t> </a:t>
            </a:r>
            <a:r>
              <a:rPr lang="en-GB" b="0" dirty="0" err="1"/>
              <a:t>elibuyekeziwe</a:t>
            </a:r>
            <a:r>
              <a:rPr lang="en-GB" b="0" dirty="0"/>
              <a:t> </a:t>
            </a:r>
            <a:r>
              <a:rPr lang="en-GB" b="0" dirty="0" err="1"/>
              <a:t>elinegunya</a:t>
            </a:r>
            <a:r>
              <a:rPr lang="en-GB" b="0" dirty="0"/>
              <a:t> </a:t>
            </a:r>
            <a:r>
              <a:rPr lang="en-GB" b="0" dirty="0" err="1"/>
              <a:t>elisha</a:t>
            </a:r>
            <a:r>
              <a:rPr lang="en-GB" b="0" dirty="0"/>
              <a:t> </a:t>
            </a:r>
            <a:r>
              <a:rPr lang="en-GB" b="0" dirty="0" err="1"/>
              <a:t>lokwenza</a:t>
            </a:r>
            <a:r>
              <a:rPr lang="en-GB" b="0" dirty="0"/>
              <a:t> </a:t>
            </a:r>
            <a:r>
              <a:rPr lang="en-GB" b="0" dirty="0" err="1"/>
              <a:t>imikhankaso</a:t>
            </a:r>
            <a:r>
              <a:rPr lang="en-GB" b="0" dirty="0"/>
              <a:t> </a:t>
            </a:r>
            <a:r>
              <a:rPr lang="en-GB" b="0" dirty="0" err="1"/>
              <a:t>yokuvelela</a:t>
            </a:r>
            <a:r>
              <a:rPr lang="en-GB" b="0" dirty="0"/>
              <a:t> </a:t>
            </a:r>
            <a:r>
              <a:rPr lang="en-GB" b="0" dirty="0" err="1"/>
              <a:t>eyengeziwe</a:t>
            </a:r>
            <a:r>
              <a:rPr lang="en-GB" b="0" dirty="0"/>
              <a:t> </a:t>
            </a:r>
            <a:r>
              <a:rPr lang="en-GB" b="0" dirty="0" err="1"/>
              <a:t>ezindabeni</a:t>
            </a:r>
            <a:r>
              <a:rPr lang="en-GB" b="0" dirty="0"/>
              <a:t> </a:t>
            </a:r>
            <a:r>
              <a:rPr lang="en-GB" b="0" dirty="0" err="1"/>
              <a:t>zesistimu</a:t>
            </a:r>
            <a:r>
              <a:rPr lang="en-GB" b="0" dirty="0"/>
              <a:t>.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90731-2501-1A4A-9B51-ECA0032298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821025" y="641350"/>
            <a:ext cx="433388" cy="307975"/>
          </a:xfrm>
        </p:spPr>
        <p:txBody>
          <a:bodyPr/>
          <a:lstStyle/>
          <a:p>
            <a:fld id="{DEF9AD68-5327-4FA6-9851-A953E70426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641264"/>
            <a:ext cx="12038465" cy="1050530"/>
          </a:xfrm>
        </p:spPr>
        <p:txBody>
          <a:bodyPr/>
          <a:lstStyle/>
          <a:p>
            <a:r>
              <a:rPr lang="en-US" dirty="0" err="1"/>
              <a:t>Mayelana</a:t>
            </a:r>
            <a:r>
              <a:rPr lang="en-US" dirty="0"/>
              <a:t> </a:t>
            </a:r>
            <a:r>
              <a:rPr lang="en-US" dirty="0" err="1"/>
              <a:t>nomsebenzi</a:t>
            </a:r>
            <a:r>
              <a:rPr lang="en-US" dirty="0"/>
              <a:t> we-</a:t>
            </a:r>
            <a:r>
              <a:rPr lang="en-US" dirty="0" err="1"/>
              <a:t>Wellcome</a:t>
            </a:r>
            <a:r>
              <a:rPr lang="en-US" dirty="0"/>
              <a:t> </a:t>
            </a:r>
            <a:r>
              <a:rPr lang="en-US" dirty="0" err="1"/>
              <a:t>Wezifo</a:t>
            </a:r>
            <a:r>
              <a:rPr lang="en-US" dirty="0"/>
              <a:t> </a:t>
            </a:r>
            <a:r>
              <a:rPr lang="en-US" dirty="0" err="1"/>
              <a:t>Ezithelelanayo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1966193"/>
            <a:ext cx="15120000" cy="6695963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 err="1"/>
              <a:t>Umhlaba</a:t>
            </a:r>
            <a:r>
              <a:rPr lang="en-GB" dirty="0"/>
              <a:t> </a:t>
            </a:r>
            <a:r>
              <a:rPr lang="en-GB" dirty="0" err="1"/>
              <a:t>ulinda</a:t>
            </a:r>
            <a:r>
              <a:rPr lang="en-GB" dirty="0"/>
              <a:t> </a:t>
            </a:r>
            <a:r>
              <a:rPr lang="en-GB" dirty="0" err="1"/>
              <a:t>ukuthi</a:t>
            </a:r>
            <a:r>
              <a:rPr lang="en-GB" dirty="0"/>
              <a:t> </a:t>
            </a:r>
            <a:r>
              <a:rPr lang="en-GB" dirty="0" err="1"/>
              <a:t>izifo</a:t>
            </a:r>
            <a:r>
              <a:rPr lang="en-GB" dirty="0"/>
              <a:t> </a:t>
            </a:r>
            <a:r>
              <a:rPr lang="en-GB" dirty="0" err="1"/>
              <a:t>ezithelelanayo</a:t>
            </a:r>
            <a:r>
              <a:rPr lang="en-GB" dirty="0"/>
              <a:t> </a:t>
            </a:r>
            <a:r>
              <a:rPr lang="en-GB" dirty="0" err="1"/>
              <a:t>zande</a:t>
            </a:r>
            <a:r>
              <a:rPr lang="en-GB" dirty="0"/>
              <a:t> </a:t>
            </a:r>
            <a:r>
              <a:rPr lang="en-GB" dirty="0" err="1"/>
              <a:t>ngaphambi</a:t>
            </a:r>
            <a:r>
              <a:rPr lang="en-GB" dirty="0"/>
              <a:t> </a:t>
            </a:r>
            <a:r>
              <a:rPr lang="en-GB" dirty="0" err="1"/>
              <a:t>kokuba</a:t>
            </a:r>
            <a:r>
              <a:rPr lang="en-GB" dirty="0"/>
              <a:t> </a:t>
            </a:r>
            <a:r>
              <a:rPr lang="en-GB" dirty="0" err="1"/>
              <a:t>zithathe</a:t>
            </a:r>
            <a:r>
              <a:rPr lang="en-GB" dirty="0"/>
              <a:t> </a:t>
            </a:r>
            <a:r>
              <a:rPr lang="en-GB" dirty="0" err="1"/>
              <a:t>isinyathelo</a:t>
            </a:r>
            <a:r>
              <a:rPr lang="en-GB" dirty="0"/>
              <a:t>. </a:t>
            </a:r>
            <a:r>
              <a:rPr lang="en-GB" dirty="0" err="1"/>
              <a:t>Lokhu</a:t>
            </a:r>
            <a:r>
              <a:rPr lang="en-GB" dirty="0"/>
              <a:t> </a:t>
            </a:r>
            <a:r>
              <a:rPr lang="en-GB" dirty="0" err="1"/>
              <a:t>kwandisa</a:t>
            </a:r>
            <a:r>
              <a:rPr lang="en-GB" dirty="0"/>
              <a:t> </a:t>
            </a:r>
            <a:r>
              <a:rPr lang="en-GB" dirty="0" err="1"/>
              <a:t>ubungozi</a:t>
            </a:r>
            <a:r>
              <a:rPr lang="en-GB" dirty="0"/>
              <a:t> </a:t>
            </a:r>
            <a:r>
              <a:rPr lang="en-GB" dirty="0" err="1"/>
              <a:t>kanye</a:t>
            </a:r>
            <a:r>
              <a:rPr lang="en-GB" dirty="0"/>
              <a:t> </a:t>
            </a:r>
            <a:r>
              <a:rPr lang="en-GB" dirty="0" err="1"/>
              <a:t>nomthelela</a:t>
            </a:r>
            <a:r>
              <a:rPr lang="en-GB" dirty="0"/>
              <a:t>, </a:t>
            </a:r>
            <a:r>
              <a:rPr lang="en-GB" dirty="0" err="1"/>
              <a:t>kuhlukumeze</a:t>
            </a:r>
            <a:r>
              <a:rPr lang="en-GB" dirty="0"/>
              <a:t> </a:t>
            </a:r>
            <a:r>
              <a:rPr lang="en-GB" dirty="0" err="1"/>
              <a:t>imiphakathi</a:t>
            </a:r>
            <a:r>
              <a:rPr lang="en-GB" dirty="0"/>
              <a:t> </a:t>
            </a:r>
            <a:r>
              <a:rPr lang="en-GB" dirty="0" err="1"/>
              <a:t>ebinganakiwe</a:t>
            </a:r>
            <a:r>
              <a:rPr lang="en-GB" dirty="0"/>
              <a:t> </a:t>
            </a:r>
            <a:r>
              <a:rPr lang="en-GB" dirty="0" err="1"/>
              <a:t>kanye</a:t>
            </a:r>
            <a:r>
              <a:rPr lang="en-GB" dirty="0"/>
              <a:t> </a:t>
            </a:r>
            <a:r>
              <a:rPr lang="en-GB" dirty="0" err="1"/>
              <a:t>naleyo</a:t>
            </a:r>
            <a:r>
              <a:rPr lang="en-GB" dirty="0"/>
              <a:t> </a:t>
            </a:r>
            <a:r>
              <a:rPr lang="en-GB" dirty="0" err="1"/>
              <a:t>esesimweni</a:t>
            </a:r>
            <a:r>
              <a:rPr lang="en-GB" dirty="0"/>
              <a:t> </a:t>
            </a:r>
            <a:r>
              <a:rPr lang="en-GB" dirty="0" err="1"/>
              <a:t>esiphansi</a:t>
            </a:r>
            <a:r>
              <a:rPr lang="en-GB" dirty="0"/>
              <a:t> </a:t>
            </a:r>
            <a:r>
              <a:rPr lang="en-GB" dirty="0" err="1"/>
              <a:t>sezinsiza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US" dirty="0"/>
              <a:t>I-</a:t>
            </a:r>
            <a:r>
              <a:rPr lang="en-US" dirty="0" err="1"/>
              <a:t>Wellcome</a:t>
            </a:r>
            <a:r>
              <a:rPr lang="en-US" dirty="0"/>
              <a:t> </a:t>
            </a:r>
            <a:r>
              <a:rPr lang="en-US" dirty="0" err="1"/>
              <a:t>isebenzela</a:t>
            </a:r>
            <a:r>
              <a:rPr lang="en-US" dirty="0"/>
              <a:t> </a:t>
            </a:r>
            <a:r>
              <a:rPr lang="en-US" dirty="0" err="1"/>
              <a:t>ukufeza</a:t>
            </a:r>
            <a:r>
              <a:rPr lang="en-US" dirty="0"/>
              <a:t> </a:t>
            </a:r>
            <a:r>
              <a:rPr lang="en-US" dirty="0" err="1"/>
              <a:t>umgomo</a:t>
            </a:r>
            <a:r>
              <a:rPr lang="en-US" dirty="0"/>
              <a:t> </a:t>
            </a:r>
            <a:r>
              <a:rPr lang="en-US" dirty="0" err="1"/>
              <a:t>omkhulu</a:t>
            </a:r>
            <a:r>
              <a:rPr lang="en-US" dirty="0"/>
              <a:t> </a:t>
            </a:r>
            <a:r>
              <a:rPr lang="en-US" dirty="0" err="1"/>
              <a:t>wokuthi</a:t>
            </a:r>
            <a:r>
              <a:rPr lang="en-US" dirty="0"/>
              <a:t> </a:t>
            </a:r>
            <a:r>
              <a:rPr lang="en-US" dirty="0" err="1"/>
              <a:t>kube</a:t>
            </a:r>
            <a:r>
              <a:rPr lang="en-US" dirty="0"/>
              <a:t> </a:t>
            </a:r>
            <a:r>
              <a:rPr lang="en-US" dirty="0" err="1"/>
              <a:t>nabantu</a:t>
            </a:r>
            <a:r>
              <a:rPr lang="en-US" dirty="0"/>
              <a:t> </a:t>
            </a:r>
            <a:r>
              <a:rPr lang="en-US" dirty="0" err="1"/>
              <a:t>abambalwa</a:t>
            </a:r>
            <a:r>
              <a:rPr lang="en-US" dirty="0"/>
              <a:t> </a:t>
            </a:r>
            <a:r>
              <a:rPr lang="en-US" dirty="0" err="1"/>
              <a:t>abahlupheka</a:t>
            </a:r>
            <a:r>
              <a:rPr lang="en-US" dirty="0"/>
              <a:t> </a:t>
            </a:r>
            <a:r>
              <a:rPr lang="en-US" dirty="0" err="1"/>
              <a:t>ngenxa</a:t>
            </a:r>
            <a:r>
              <a:rPr lang="en-US" dirty="0"/>
              <a:t> </a:t>
            </a:r>
            <a:r>
              <a:rPr lang="en-US" dirty="0" err="1"/>
              <a:t>yezifo</a:t>
            </a:r>
            <a:r>
              <a:rPr lang="en-US" dirty="0"/>
              <a:t> </a:t>
            </a:r>
            <a:r>
              <a:rPr lang="en-US" dirty="0" err="1"/>
              <a:t>ezithelelanayo</a:t>
            </a:r>
            <a:r>
              <a:rPr lang="en-US" dirty="0"/>
              <a:t>. </a:t>
            </a:r>
            <a:r>
              <a:rPr lang="en-US" dirty="0" err="1"/>
              <a:t>Lokho</a:t>
            </a:r>
            <a:r>
              <a:rPr lang="en-US" dirty="0"/>
              <a:t> </a:t>
            </a:r>
            <a:r>
              <a:rPr lang="en-US" dirty="0" err="1"/>
              <a:t>kusho</a:t>
            </a:r>
            <a:r>
              <a:rPr lang="en-US" dirty="0"/>
              <a:t> </a:t>
            </a:r>
            <a:r>
              <a:rPr lang="en-US" dirty="0" err="1"/>
              <a:t>ukunciphisa</a:t>
            </a:r>
            <a:r>
              <a:rPr lang="en-US" dirty="0"/>
              <a:t> </a:t>
            </a:r>
            <a:r>
              <a:rPr lang="en-US" dirty="0" err="1"/>
              <a:t>ubungozi</a:t>
            </a:r>
            <a:r>
              <a:rPr lang="en-US" dirty="0"/>
              <a:t> </a:t>
            </a:r>
            <a:r>
              <a:rPr lang="en-US" dirty="0" err="1"/>
              <a:t>kanye</a:t>
            </a:r>
            <a:r>
              <a:rPr lang="en-US" dirty="0"/>
              <a:t> </a:t>
            </a:r>
            <a:r>
              <a:rPr lang="en-US" dirty="0" err="1"/>
              <a:t>nomthelela</a:t>
            </a:r>
            <a:r>
              <a:rPr lang="en-US" dirty="0"/>
              <a:t> </a:t>
            </a:r>
            <a:r>
              <a:rPr lang="en-US" dirty="0" err="1"/>
              <a:t>wazo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GB" dirty="0" err="1"/>
              <a:t>Ukunciphisa</a:t>
            </a:r>
            <a:r>
              <a:rPr lang="en-GB" dirty="0"/>
              <a:t> </a:t>
            </a:r>
            <a:r>
              <a:rPr lang="en-GB" dirty="0" err="1"/>
              <a:t>ubungozi</a:t>
            </a:r>
            <a:r>
              <a:rPr lang="en-GB" dirty="0"/>
              <a:t>, </a:t>
            </a:r>
            <a:r>
              <a:rPr lang="en-GB" dirty="0" err="1"/>
              <a:t>umhlaba</a:t>
            </a:r>
            <a:r>
              <a:rPr lang="en-GB" dirty="0"/>
              <a:t> </a:t>
            </a:r>
            <a:r>
              <a:rPr lang="en-GB" dirty="0" err="1"/>
              <a:t>udinga</a:t>
            </a:r>
            <a:r>
              <a:rPr lang="en-GB" dirty="0"/>
              <a:t> </a:t>
            </a:r>
            <a:r>
              <a:rPr lang="en-GB" dirty="0" err="1"/>
              <a:t>ukuthatha</a:t>
            </a:r>
            <a:r>
              <a:rPr lang="en-GB" dirty="0"/>
              <a:t> </a:t>
            </a:r>
            <a:r>
              <a:rPr lang="en-GB" dirty="0" err="1"/>
              <a:t>isinyathelo</a:t>
            </a:r>
            <a:r>
              <a:rPr lang="en-GB" dirty="0"/>
              <a:t> </a:t>
            </a:r>
            <a:r>
              <a:rPr lang="en-GB" dirty="0" err="1"/>
              <a:t>kusenesikhathi</a:t>
            </a:r>
            <a:r>
              <a:rPr lang="en-GB" dirty="0"/>
              <a:t>, </a:t>
            </a:r>
            <a:r>
              <a:rPr lang="en-GB" dirty="0" err="1"/>
              <a:t>ngaphambi</a:t>
            </a:r>
            <a:r>
              <a:rPr lang="en-GB" dirty="0"/>
              <a:t> </a:t>
            </a:r>
            <a:r>
              <a:rPr lang="en-GB" dirty="0" err="1"/>
              <a:t>kokuba</a:t>
            </a:r>
            <a:r>
              <a:rPr lang="en-GB" dirty="0"/>
              <a:t> </a:t>
            </a:r>
            <a:r>
              <a:rPr lang="en-GB" dirty="0" err="1"/>
              <a:t>izifo</a:t>
            </a:r>
            <a:r>
              <a:rPr lang="en-GB" dirty="0"/>
              <a:t> </a:t>
            </a:r>
            <a:r>
              <a:rPr lang="en-GB" dirty="0" err="1"/>
              <a:t>zibhebhetheke</a:t>
            </a:r>
            <a:r>
              <a:rPr lang="en-GB" dirty="0"/>
              <a:t>. </a:t>
            </a:r>
            <a:r>
              <a:rPr lang="en-GB" dirty="0" err="1"/>
              <a:t>Ukuze</a:t>
            </a:r>
            <a:r>
              <a:rPr lang="en-GB" dirty="0"/>
              <a:t> </a:t>
            </a:r>
            <a:r>
              <a:rPr lang="en-GB" dirty="0" err="1"/>
              <a:t>kuncishiswe</a:t>
            </a:r>
            <a:r>
              <a:rPr lang="en-GB" dirty="0"/>
              <a:t> </a:t>
            </a:r>
            <a:r>
              <a:rPr lang="en-GB" dirty="0" err="1"/>
              <a:t>umthelela</a:t>
            </a:r>
            <a:r>
              <a:rPr lang="en-GB" dirty="0"/>
              <a:t>, </a:t>
            </a:r>
            <a:r>
              <a:rPr lang="en-GB" dirty="0" err="1"/>
              <a:t>isenzo</a:t>
            </a:r>
            <a:r>
              <a:rPr lang="en-GB" dirty="0"/>
              <a:t> </a:t>
            </a:r>
            <a:r>
              <a:rPr lang="en-GB" dirty="0" err="1"/>
              <a:t>sokubikezela</a:t>
            </a:r>
            <a:r>
              <a:rPr lang="en-GB" dirty="0"/>
              <a:t>, </a:t>
            </a:r>
            <a:r>
              <a:rPr lang="en-GB" dirty="0" err="1"/>
              <a:t>ukubona</a:t>
            </a:r>
            <a:r>
              <a:rPr lang="en-GB" dirty="0"/>
              <a:t> </a:t>
            </a:r>
            <a:r>
              <a:rPr lang="en-GB" dirty="0" err="1"/>
              <a:t>kanye</a:t>
            </a:r>
            <a:r>
              <a:rPr lang="en-GB" dirty="0"/>
              <a:t> </a:t>
            </a:r>
            <a:r>
              <a:rPr lang="en-GB" dirty="0" err="1"/>
              <a:t>nokunciphisa</a:t>
            </a:r>
            <a:r>
              <a:rPr lang="en-GB" dirty="0"/>
              <a:t> </a:t>
            </a:r>
            <a:r>
              <a:rPr lang="en-GB" dirty="0" err="1"/>
              <a:t>izifo</a:t>
            </a:r>
            <a:r>
              <a:rPr lang="en-GB" dirty="0"/>
              <a:t> </a:t>
            </a:r>
            <a:r>
              <a:rPr lang="en-GB" dirty="0" err="1"/>
              <a:t>ezithelelanayo</a:t>
            </a:r>
            <a:r>
              <a:rPr lang="en-GB" dirty="0"/>
              <a:t> </a:t>
            </a:r>
            <a:r>
              <a:rPr lang="en-GB" dirty="0" err="1"/>
              <a:t>kumele</a:t>
            </a:r>
            <a:r>
              <a:rPr lang="en-GB" dirty="0"/>
              <a:t> </a:t>
            </a:r>
            <a:r>
              <a:rPr lang="en-GB" dirty="0" err="1"/>
              <a:t>sisebenze</a:t>
            </a:r>
            <a:r>
              <a:rPr lang="en-GB" dirty="0"/>
              <a:t> </a:t>
            </a:r>
            <a:r>
              <a:rPr lang="en-GB" dirty="0" err="1"/>
              <a:t>ngokulingana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err="1"/>
              <a:t>Sixhasa</a:t>
            </a:r>
            <a:r>
              <a:rPr lang="en-GB" dirty="0"/>
              <a:t> </a:t>
            </a:r>
            <a:r>
              <a:rPr lang="en-GB" dirty="0" err="1"/>
              <a:t>ngezimali</a:t>
            </a:r>
            <a:r>
              <a:rPr lang="en-GB" dirty="0"/>
              <a:t> </a:t>
            </a:r>
            <a:r>
              <a:rPr lang="en-GB" dirty="0" err="1"/>
              <a:t>ucwaningo</a:t>
            </a:r>
            <a:r>
              <a:rPr lang="en-GB" dirty="0"/>
              <a:t> </a:t>
            </a:r>
            <a:r>
              <a:rPr lang="en-GB" dirty="0" err="1"/>
              <a:t>ukuze</a:t>
            </a:r>
            <a:r>
              <a:rPr lang="en-GB" dirty="0"/>
              <a:t> </a:t>
            </a:r>
            <a:r>
              <a:rPr lang="en-GB" dirty="0" err="1"/>
              <a:t>kwandiswe</a:t>
            </a:r>
            <a:r>
              <a:rPr lang="en-GB" dirty="0"/>
              <a:t> </a:t>
            </a:r>
            <a:r>
              <a:rPr lang="en-GB" dirty="0" err="1"/>
              <a:t>ukuqonda</a:t>
            </a:r>
            <a:r>
              <a:rPr lang="en-GB" dirty="0"/>
              <a:t> </a:t>
            </a:r>
            <a:r>
              <a:rPr lang="en-GB" dirty="0" err="1"/>
              <a:t>komhlaba</a:t>
            </a:r>
            <a:r>
              <a:rPr lang="en-GB" dirty="0"/>
              <a:t> </a:t>
            </a:r>
            <a:r>
              <a:rPr lang="en-GB" dirty="0" err="1"/>
              <a:t>wonke</a:t>
            </a:r>
            <a:r>
              <a:rPr lang="en-GB" dirty="0"/>
              <a:t> </a:t>
            </a:r>
            <a:r>
              <a:rPr lang="en-GB" dirty="0" err="1"/>
              <a:t>ngezifo</a:t>
            </a:r>
            <a:r>
              <a:rPr lang="en-GB" dirty="0"/>
              <a:t> </a:t>
            </a:r>
            <a:r>
              <a:rPr lang="en-GB" dirty="0" err="1"/>
              <a:t>ezithelelanayo</a:t>
            </a:r>
            <a:r>
              <a:rPr lang="en-GB" dirty="0"/>
              <a:t>, </a:t>
            </a:r>
            <a:r>
              <a:rPr lang="en-GB" dirty="0" err="1"/>
              <a:t>ukuthi</a:t>
            </a:r>
            <a:r>
              <a:rPr lang="en-GB" dirty="0"/>
              <a:t> </a:t>
            </a:r>
            <a:r>
              <a:rPr lang="en-GB" dirty="0" err="1"/>
              <a:t>yini</a:t>
            </a:r>
            <a:r>
              <a:rPr lang="en-GB" dirty="0"/>
              <a:t> </a:t>
            </a:r>
            <a:r>
              <a:rPr lang="en-GB" dirty="0" err="1"/>
              <a:t>ezenza</a:t>
            </a:r>
            <a:r>
              <a:rPr lang="en-GB" dirty="0"/>
              <a:t> </a:t>
            </a:r>
            <a:r>
              <a:rPr lang="en-GB" dirty="0" err="1"/>
              <a:t>zande</a:t>
            </a:r>
            <a:r>
              <a:rPr lang="en-GB" dirty="0"/>
              <a:t> </a:t>
            </a:r>
            <a:r>
              <a:rPr lang="en-GB" dirty="0" err="1"/>
              <a:t>nokuthi</a:t>
            </a:r>
            <a:r>
              <a:rPr lang="en-GB" dirty="0"/>
              <a:t> </a:t>
            </a:r>
            <a:r>
              <a:rPr lang="en-GB" dirty="0" err="1"/>
              <a:t>singawunciphisa</a:t>
            </a:r>
            <a:r>
              <a:rPr lang="en-GB" dirty="0"/>
              <a:t> </a:t>
            </a:r>
            <a:r>
              <a:rPr lang="en-GB" dirty="0" err="1"/>
              <a:t>kanjani</a:t>
            </a:r>
            <a:r>
              <a:rPr lang="en-GB" dirty="0"/>
              <a:t> </a:t>
            </a:r>
            <a:r>
              <a:rPr lang="en-GB" dirty="0" err="1"/>
              <a:t>umthelela</a:t>
            </a:r>
            <a:r>
              <a:rPr lang="en-GB" dirty="0"/>
              <a:t> </a:t>
            </a:r>
            <a:r>
              <a:rPr lang="en-GB" dirty="0" err="1"/>
              <a:t>wazo</a:t>
            </a:r>
            <a:r>
              <a:rPr lang="en-GB" dirty="0"/>
              <a:t>. </a:t>
            </a:r>
            <a:r>
              <a:rPr lang="en-GB" dirty="0" err="1"/>
              <a:t>Kodwa</a:t>
            </a:r>
            <a:r>
              <a:rPr lang="en-GB" dirty="0"/>
              <a:t> </a:t>
            </a:r>
            <a:r>
              <a:rPr lang="en-GB" dirty="0" err="1"/>
              <a:t>lokhu</a:t>
            </a:r>
            <a:r>
              <a:rPr lang="en-GB" dirty="0"/>
              <a:t> </a:t>
            </a:r>
            <a:r>
              <a:rPr lang="en-GB" dirty="0" err="1"/>
              <a:t>kuzosebenza</a:t>
            </a:r>
            <a:r>
              <a:rPr lang="en-GB" dirty="0"/>
              <a:t> </a:t>
            </a:r>
            <a:r>
              <a:rPr lang="en-GB" dirty="0" err="1"/>
              <a:t>kuphela</a:t>
            </a:r>
            <a:r>
              <a:rPr lang="en-GB" dirty="0"/>
              <a:t>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siqinisekisa</a:t>
            </a:r>
            <a:r>
              <a:rPr lang="en-GB" dirty="0"/>
              <a:t> </a:t>
            </a:r>
            <a:r>
              <a:rPr lang="en-GB" dirty="0" err="1"/>
              <a:t>ukuthi</a:t>
            </a:r>
            <a:r>
              <a:rPr lang="en-GB" dirty="0"/>
              <a:t> </a:t>
            </a:r>
            <a:r>
              <a:rPr lang="en-GB" dirty="0" err="1"/>
              <a:t>umphakathi</a:t>
            </a:r>
            <a:r>
              <a:rPr lang="en-GB" dirty="0"/>
              <a:t> </a:t>
            </a:r>
            <a:r>
              <a:rPr lang="en-GB" dirty="0" err="1"/>
              <a:t>womhlaba</a:t>
            </a:r>
            <a:r>
              <a:rPr lang="en-GB" dirty="0"/>
              <a:t> </a:t>
            </a:r>
            <a:r>
              <a:rPr lang="en-GB" dirty="0" err="1"/>
              <a:t>wonke</a:t>
            </a:r>
            <a:r>
              <a:rPr lang="en-GB" dirty="0"/>
              <a:t> </a:t>
            </a:r>
            <a:r>
              <a:rPr lang="en-GB" dirty="0" err="1"/>
              <a:t>uzimisele</a:t>
            </a:r>
            <a:r>
              <a:rPr lang="en-GB" dirty="0"/>
              <a:t> </a:t>
            </a:r>
            <a:r>
              <a:rPr lang="en-GB" dirty="0" err="1"/>
              <a:t>futhi</a:t>
            </a:r>
            <a:r>
              <a:rPr lang="en-GB" dirty="0"/>
              <a:t> </a:t>
            </a:r>
            <a:r>
              <a:rPr lang="en-GB" dirty="0" err="1"/>
              <a:t>uyakwazi</a:t>
            </a:r>
            <a:r>
              <a:rPr lang="en-GB" dirty="0"/>
              <a:t> </a:t>
            </a:r>
            <a:r>
              <a:rPr lang="en-GB" dirty="0" err="1"/>
              <a:t>ukusebenzisa</a:t>
            </a:r>
            <a:r>
              <a:rPr lang="en-GB" dirty="0"/>
              <a:t> </a:t>
            </a:r>
            <a:r>
              <a:rPr lang="en-GB" dirty="0" err="1"/>
              <a:t>lolu</a:t>
            </a:r>
            <a:r>
              <a:rPr lang="en-GB" dirty="0"/>
              <a:t> </a:t>
            </a:r>
            <a:r>
              <a:rPr lang="en-GB" dirty="0" err="1"/>
              <a:t>lwazi</a:t>
            </a:r>
            <a:r>
              <a:rPr lang="en-GB" dirty="0"/>
              <a:t>. </a:t>
            </a:r>
            <a:r>
              <a:rPr lang="en-GB" dirty="0" err="1"/>
              <a:t>Yilapho-ke</a:t>
            </a:r>
            <a:r>
              <a:rPr lang="en-GB" dirty="0"/>
              <a:t> </a:t>
            </a:r>
            <a:r>
              <a:rPr lang="en-GB" dirty="0" err="1"/>
              <a:t>ukukhankasa</a:t>
            </a:r>
            <a:r>
              <a:rPr lang="en-GB" dirty="0"/>
              <a:t> </a:t>
            </a:r>
            <a:r>
              <a:rPr lang="en-GB" dirty="0" err="1"/>
              <a:t>kungasiza</a:t>
            </a:r>
            <a:r>
              <a:rPr lang="en-GB" dirty="0"/>
              <a:t> </a:t>
            </a:r>
            <a:r>
              <a:rPr lang="en-GB" dirty="0" err="1"/>
              <a:t>khona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F622CCF-D26D-4D07-AD91-941794F3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en-GB"/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8531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77A7-AA48-4B5A-83AF-2D719B95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641264"/>
            <a:ext cx="15120000" cy="802802"/>
          </a:xfrm>
        </p:spPr>
        <p:txBody>
          <a:bodyPr/>
          <a:lstStyle/>
          <a:p>
            <a:r>
              <a:rPr lang="en-GB" dirty="0" err="1"/>
              <a:t>Izinjongo</a:t>
            </a:r>
            <a:r>
              <a:rPr lang="en-GB" dirty="0"/>
              <a:t> </a:t>
            </a:r>
            <a:r>
              <a:rPr lang="en-GB" dirty="0" err="1"/>
              <a:t>zomkhankaso</a:t>
            </a:r>
            <a:r>
              <a:rPr lang="en-GB" dirty="0"/>
              <a:t> </a:t>
            </a:r>
            <a:r>
              <a:rPr lang="en-GB" dirty="0" err="1"/>
              <a:t>wethu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A6676-A4A7-44BC-BBC7-9C53F46D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A1E4E-4971-4742-BFCB-C03ACD00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EDDAF-DA67-4492-9289-E05748D186E6}"/>
              </a:ext>
            </a:extLst>
          </p:cNvPr>
          <p:cNvSpPr txBox="1"/>
          <p:nvPr/>
        </p:nvSpPr>
        <p:spPr>
          <a:xfrm>
            <a:off x="567206" y="1904260"/>
            <a:ext cx="14846624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dirty="0" err="1"/>
              <a:t>Esikhathini</a:t>
            </a:r>
            <a:r>
              <a:rPr lang="en-GB" sz="2600" dirty="0"/>
              <a:t> </a:t>
            </a:r>
            <a:r>
              <a:rPr lang="en-GB" sz="2600" dirty="0" err="1"/>
              <a:t>esingesiningi</a:t>
            </a:r>
            <a:r>
              <a:rPr lang="en-GB" sz="2600" dirty="0"/>
              <a:t>, </a:t>
            </a:r>
            <a:r>
              <a:rPr lang="en-GB" sz="2600" dirty="0" err="1"/>
              <a:t>izinhloso</a:t>
            </a:r>
            <a:r>
              <a:rPr lang="en-GB" sz="2600" dirty="0"/>
              <a:t> </a:t>
            </a:r>
            <a:r>
              <a:rPr lang="en-GB" sz="2600" dirty="0" err="1"/>
              <a:t>zethu</a:t>
            </a:r>
            <a:r>
              <a:rPr lang="en-GB" sz="2600" dirty="0"/>
              <a:t> </a:t>
            </a:r>
            <a:r>
              <a:rPr lang="en-GB" sz="2600" dirty="0" err="1"/>
              <a:t>yilezi</a:t>
            </a:r>
            <a:r>
              <a:rPr lang="en-GB" sz="2600" dirty="0"/>
              <a:t>:</a:t>
            </a:r>
          </a:p>
          <a:p>
            <a:endParaRPr lang="en-GB" sz="2600" dirty="0"/>
          </a:p>
          <a:p>
            <a:pPr marL="514350" indent="-514350">
              <a:buFont typeface="+mj-lt"/>
              <a:buAutoNum type="arabicPeriod"/>
            </a:pPr>
            <a:r>
              <a:rPr lang="en-GB" sz="2600" dirty="0" err="1">
                <a:solidFill>
                  <a:srgbClr val="242424"/>
                </a:solidFill>
              </a:rPr>
              <a:t>Khulisa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ukuqwashisa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ngezinkinga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nezixazululo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ngaphakathi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kwe</a:t>
            </a:r>
            <a:r>
              <a:rPr lang="en-GB" sz="2600" dirty="0">
                <a:solidFill>
                  <a:srgbClr val="242424"/>
                </a:solidFill>
              </a:rPr>
              <a:t>-R&amp;D (</a:t>
            </a:r>
            <a:r>
              <a:rPr lang="en-GB" sz="2600" dirty="0" err="1">
                <a:solidFill>
                  <a:srgbClr val="242424"/>
                </a:solidFill>
              </a:rPr>
              <a:t>ucwaningo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nentuthuko</a:t>
            </a:r>
            <a:r>
              <a:rPr lang="en-GB" sz="2600" dirty="0">
                <a:solidFill>
                  <a:srgbClr val="242424"/>
                </a:solidFill>
              </a:rPr>
              <a:t>) </a:t>
            </a:r>
            <a:r>
              <a:rPr lang="en-GB" sz="2600" dirty="0" err="1">
                <a:solidFill>
                  <a:srgbClr val="242424"/>
                </a:solidFill>
              </a:rPr>
              <a:t>i</a:t>
            </a:r>
            <a:r>
              <a:rPr lang="en-GB" sz="2600" dirty="0">
                <a:solidFill>
                  <a:srgbClr val="242424"/>
                </a:solidFill>
              </a:rPr>
              <a:t>-ecosystem </a:t>
            </a:r>
            <a:r>
              <a:rPr lang="en-GB" sz="2600" dirty="0" err="1">
                <a:solidFill>
                  <a:srgbClr val="242424"/>
                </a:solidFill>
              </a:rPr>
              <a:t>ngokugqamisa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ucwaningo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olubalulekile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noma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umsebenzi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oletha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inkinga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ekhaya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kubenzi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bezinqumo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futhi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uyixhumanise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nezindaba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abazikhathalelayo</a:t>
            </a:r>
            <a:r>
              <a:rPr lang="en-GB" sz="2600" dirty="0">
                <a:solidFill>
                  <a:srgbClr val="242424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err="1">
                <a:solidFill>
                  <a:srgbClr val="242424"/>
                </a:solidFill>
              </a:rPr>
              <a:t>Yenza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udaba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lwe</a:t>
            </a:r>
            <a:r>
              <a:rPr lang="en-GB" sz="2600" dirty="0">
                <a:solidFill>
                  <a:srgbClr val="242424"/>
                </a:solidFill>
              </a:rPr>
              <a:t>-R&amp;D ecosystem </a:t>
            </a:r>
            <a:r>
              <a:rPr lang="en-GB" sz="2600" dirty="0" err="1">
                <a:solidFill>
                  <a:srgbClr val="242424"/>
                </a:solidFill>
              </a:rPr>
              <a:t>esebenza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kahle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futhi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elinganayo</a:t>
            </a:r>
            <a:r>
              <a:rPr lang="en-GB" sz="2600" dirty="0">
                <a:solidFill>
                  <a:srgbClr val="242424"/>
                </a:solidFill>
              </a:rPr>
              <a:t>, </a:t>
            </a:r>
            <a:r>
              <a:rPr lang="en-GB" sz="2600" dirty="0" err="1">
                <a:solidFill>
                  <a:srgbClr val="242424"/>
                </a:solidFill>
              </a:rPr>
              <a:t>kugxilwe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embonini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nasekuthengeni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kukahulumeni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umbono</a:t>
            </a:r>
            <a:r>
              <a:rPr lang="en-GB" sz="2600" dirty="0">
                <a:solidFill>
                  <a:srgbClr val="242424"/>
                </a:solidFill>
              </a:rPr>
              <a:t> we-</a:t>
            </a:r>
            <a:r>
              <a:rPr lang="en-GB" sz="2600" dirty="0" err="1">
                <a:solidFill>
                  <a:srgbClr val="242424"/>
                </a:solidFill>
              </a:rPr>
              <a:t>Wellcome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eminyakeni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emibili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kuya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kwemihlanu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ezayo</a:t>
            </a:r>
            <a:r>
              <a:rPr lang="en-GB" sz="2600" dirty="0">
                <a:solidFill>
                  <a:srgbClr val="242424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err="1">
                <a:solidFill>
                  <a:srgbClr val="242424"/>
                </a:solidFill>
              </a:rPr>
              <a:t>Ukuhlanganisa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ababambiqhaza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beGlobal</a:t>
            </a:r>
            <a:r>
              <a:rPr lang="en-GB" sz="2600" dirty="0">
                <a:solidFill>
                  <a:srgbClr val="242424"/>
                </a:solidFill>
              </a:rPr>
              <a:t> North </a:t>
            </a:r>
            <a:r>
              <a:rPr lang="en-GB" sz="2600" dirty="0" err="1">
                <a:solidFill>
                  <a:srgbClr val="242424"/>
                </a:solidFill>
              </a:rPr>
              <a:t>kanye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neGlobal</a:t>
            </a:r>
            <a:r>
              <a:rPr lang="en-GB" sz="2600" dirty="0">
                <a:solidFill>
                  <a:srgbClr val="242424"/>
                </a:solidFill>
              </a:rPr>
              <a:t> South </a:t>
            </a:r>
            <a:r>
              <a:rPr lang="en-GB" sz="2600" dirty="0" err="1">
                <a:solidFill>
                  <a:srgbClr val="242424"/>
                </a:solidFill>
              </a:rPr>
              <a:t>ukuze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bahlonze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izinyathelo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abangazithatha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ohlelweni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olubanzi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lwezifo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ezithelelanayo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ukuvimbela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izifo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ezithelelanayo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ezikhulayo</a:t>
            </a:r>
            <a:r>
              <a:rPr lang="en-GB" sz="2600" dirty="0">
                <a:solidFill>
                  <a:srgbClr val="242424"/>
                </a:solidFill>
              </a:rPr>
              <a:t>, </a:t>
            </a:r>
            <a:r>
              <a:rPr lang="en-GB" sz="2600" dirty="0" err="1">
                <a:solidFill>
                  <a:srgbClr val="242424"/>
                </a:solidFill>
              </a:rPr>
              <a:t>ukuqinisekisa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ukuthi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imiphakathi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ethinteke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kakhulu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igxile</a:t>
            </a:r>
            <a:r>
              <a:rPr lang="en-GB" sz="2600" dirty="0">
                <a:solidFill>
                  <a:srgbClr val="242424"/>
                </a:solidFill>
              </a:rPr>
              <a:t> </a:t>
            </a:r>
            <a:r>
              <a:rPr lang="en-GB" sz="2600" dirty="0" err="1">
                <a:solidFill>
                  <a:srgbClr val="242424"/>
                </a:solidFill>
              </a:rPr>
              <a:t>engxoxweni</a:t>
            </a:r>
            <a:r>
              <a:rPr lang="en-GB" sz="2600" dirty="0">
                <a:solidFill>
                  <a:srgbClr val="242424"/>
                </a:solidFill>
              </a:rPr>
              <a:t>.</a:t>
            </a:r>
            <a:endParaRPr lang="en-GB" sz="2600" b="1" dirty="0">
              <a:solidFill>
                <a:srgbClr val="242424"/>
              </a:solidFill>
            </a:endParaRPr>
          </a:p>
          <a:p>
            <a:endParaRPr lang="en-GB" sz="2600" dirty="0"/>
          </a:p>
          <a:p>
            <a:r>
              <a:rPr lang="en-GB" sz="2600" dirty="0" err="1"/>
              <a:t>Sizogxila</a:t>
            </a:r>
            <a:r>
              <a:rPr lang="en-GB" sz="2600" dirty="0"/>
              <a:t> </a:t>
            </a:r>
            <a:r>
              <a:rPr lang="en-GB" sz="2600" dirty="0" err="1"/>
              <a:t>kubakhi</a:t>
            </a:r>
            <a:r>
              <a:rPr lang="en-GB" sz="2600" dirty="0"/>
              <a:t> </a:t>
            </a:r>
            <a:r>
              <a:rPr lang="en-GB" sz="2600" dirty="0" err="1"/>
              <a:t>benqubomgomo</a:t>
            </a:r>
            <a:r>
              <a:rPr lang="en-GB" sz="2600" dirty="0"/>
              <a:t> </a:t>
            </a:r>
            <a:r>
              <a:rPr lang="en-GB" sz="2600" dirty="0" err="1"/>
              <a:t>kanye</a:t>
            </a:r>
            <a:r>
              <a:rPr lang="en-GB" sz="2600" dirty="0"/>
              <a:t> </a:t>
            </a:r>
            <a:r>
              <a:rPr lang="en-GB" sz="2600" dirty="0" err="1"/>
              <a:t>nezimboni</a:t>
            </a:r>
            <a:r>
              <a:rPr lang="en-GB" sz="2600" dirty="0"/>
              <a:t> </a:t>
            </a:r>
            <a:r>
              <a:rPr lang="en-GB" sz="2600" dirty="0" err="1"/>
              <a:t>njengababukeli</a:t>
            </a:r>
            <a:r>
              <a:rPr lang="en-GB" sz="2600" dirty="0"/>
              <a:t> </a:t>
            </a:r>
            <a:r>
              <a:rPr lang="en-GB" sz="2600" dirty="0" err="1"/>
              <a:t>abakhulu</a:t>
            </a:r>
            <a:r>
              <a:rPr lang="en-GB" sz="2600" dirty="0"/>
              <a:t> </a:t>
            </a:r>
            <a:r>
              <a:rPr lang="en-GB" sz="2600" dirty="0" err="1"/>
              <a:t>kulo</a:t>
            </a:r>
            <a:r>
              <a:rPr lang="en-GB" sz="2600" dirty="0"/>
              <a:t> </a:t>
            </a:r>
            <a:r>
              <a:rPr lang="en-GB" sz="2600" dirty="0" err="1"/>
              <a:t>mkhankaso</a:t>
            </a:r>
            <a:r>
              <a:rPr lang="en-GB" sz="2600" dirty="0"/>
              <a:t>. </a:t>
            </a:r>
            <a:r>
              <a:rPr lang="en-GB" sz="2600" dirty="0" err="1"/>
              <a:t>Baningi</a:t>
            </a:r>
            <a:r>
              <a:rPr lang="en-GB" sz="2600" dirty="0"/>
              <a:t> </a:t>
            </a:r>
            <a:r>
              <a:rPr lang="en-GB" sz="2600" dirty="0" err="1"/>
              <a:t>ababambiqhaza</a:t>
            </a:r>
            <a:r>
              <a:rPr lang="en-GB" sz="2600" dirty="0"/>
              <a:t> - </a:t>
            </a:r>
            <a:r>
              <a:rPr lang="en-GB" sz="2600" dirty="0" err="1"/>
              <a:t>njengemiphakathi</a:t>
            </a:r>
            <a:r>
              <a:rPr lang="en-GB" sz="2600" dirty="0"/>
              <a:t> </a:t>
            </a:r>
            <a:r>
              <a:rPr lang="en-GB" sz="2600" dirty="0" err="1"/>
              <a:t>ethinteke</a:t>
            </a:r>
            <a:r>
              <a:rPr lang="en-GB" sz="2600" dirty="0"/>
              <a:t> </a:t>
            </a:r>
            <a:r>
              <a:rPr lang="en-GB" sz="2600" dirty="0" err="1"/>
              <a:t>kakhulu</a:t>
            </a:r>
            <a:r>
              <a:rPr lang="en-GB" sz="2600" dirty="0"/>
              <a:t> </a:t>
            </a:r>
            <a:r>
              <a:rPr lang="en-GB" sz="2600" dirty="0" err="1"/>
              <a:t>kanye</a:t>
            </a:r>
            <a:r>
              <a:rPr lang="en-GB" sz="2600" dirty="0"/>
              <a:t> </a:t>
            </a:r>
            <a:r>
              <a:rPr lang="en-GB" sz="2600" dirty="0" err="1"/>
              <a:t>nezibonelelo</a:t>
            </a:r>
            <a:r>
              <a:rPr lang="en-GB" sz="2600" dirty="0"/>
              <a:t> </a:t>
            </a:r>
            <a:r>
              <a:rPr lang="en-GB" sz="2600" dirty="0" err="1"/>
              <a:t>zethu</a:t>
            </a:r>
            <a:r>
              <a:rPr lang="en-GB" sz="2600" dirty="0"/>
              <a:t> - </a:t>
            </a:r>
            <a:r>
              <a:rPr lang="en-GB" sz="2600" dirty="0" err="1"/>
              <a:t>esizokhankasa</a:t>
            </a:r>
            <a:r>
              <a:rPr lang="en-GB" sz="2600" dirty="0"/>
              <a:t> </a:t>
            </a:r>
            <a:r>
              <a:rPr lang="en-GB" sz="2600" dirty="0" err="1"/>
              <a:t>nabo</a:t>
            </a:r>
            <a:r>
              <a:rPr lang="en-GB" sz="2600" dirty="0"/>
              <a:t>.</a:t>
            </a:r>
            <a:endParaRPr lang="en-GB" sz="2600" b="1" dirty="0">
              <a:solidFill>
                <a:srgbClr val="24242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600" b="1" dirty="0">
              <a:solidFill>
                <a:srgbClr val="24242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600" dirty="0">
              <a:solidFill>
                <a:srgbClr val="24242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760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73FD-8274-490E-85BE-338BF323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525572"/>
            <a:ext cx="15120000" cy="974626"/>
          </a:xfrm>
        </p:spPr>
        <p:txBody>
          <a:bodyPr/>
          <a:lstStyle/>
          <a:p>
            <a:r>
              <a:rPr lang="en-GB" dirty="0" err="1"/>
              <a:t>IQembu</a:t>
            </a:r>
            <a:r>
              <a:rPr lang="en-GB" dirty="0"/>
              <a:t> </a:t>
            </a:r>
            <a:r>
              <a:rPr lang="en-GB" dirty="0" err="1"/>
              <a:t>Lokweluleka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8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1B066-B622-1ADE-1889-F4927A8F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30" y="641264"/>
            <a:ext cx="4640776" cy="641201"/>
          </a:xfrm>
        </p:spPr>
        <p:txBody>
          <a:bodyPr/>
          <a:lstStyle/>
          <a:p>
            <a:r>
              <a:rPr lang="en-US" dirty="0" err="1"/>
              <a:t>Izinjongo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6E20F-BD21-CF90-40EA-D68BEF9F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020DC-B534-EC14-9D92-8510DD0B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4F543-B3C6-8DAA-AACF-09AD2AA1A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677" y="1466490"/>
            <a:ext cx="7161304" cy="6994881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cs typeface="Arial"/>
              </a:rPr>
              <a:t>Ukuze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unikeze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umbono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wochwepheshe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ekuthuthukisweni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kwesu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lomkhankaso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wezifo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ezithelelanayo</a:t>
            </a:r>
            <a:r>
              <a:rPr lang="en-GB" dirty="0">
                <a:cs typeface="Arial"/>
              </a:rPr>
              <a:t> we-</a:t>
            </a:r>
            <a:r>
              <a:rPr lang="en-GB" dirty="0" err="1">
                <a:cs typeface="Arial"/>
              </a:rPr>
              <a:t>Wellcome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kanye</a:t>
            </a:r>
            <a:r>
              <a:rPr lang="en-GB" dirty="0">
                <a:cs typeface="Arial"/>
              </a:rPr>
              <a:t> </a:t>
            </a:r>
            <a:r>
              <a:rPr lang="en-GB" dirty="0" err="1">
                <a:cs typeface="Arial"/>
              </a:rPr>
              <a:t>nokusetshenziswa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kwawo</a:t>
            </a:r>
            <a:r>
              <a:rPr lang="en-GB" dirty="0">
                <a:cs typeface="Arial"/>
              </a:rPr>
              <a:t>  </a:t>
            </a:r>
            <a:endParaRPr lang="en-US" dirty="0">
              <a:cs typeface="Arial"/>
            </a:endParaRP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en-GB" dirty="0" err="1">
                <a:cs typeface="Arial"/>
              </a:rPr>
              <a:t>Ukuze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kuthuthukiswe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ukubandakanywa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kanye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nokulingana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endleleni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yomkhankaso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wezifo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ezithelelanayo</a:t>
            </a:r>
            <a:r>
              <a:rPr lang="en-GB" dirty="0">
                <a:cs typeface="Arial"/>
              </a:rPr>
              <a:t> we-</a:t>
            </a:r>
            <a:r>
              <a:rPr lang="en-GB" dirty="0" err="1">
                <a:cs typeface="Arial"/>
              </a:rPr>
              <a:t>Wellcome</a:t>
            </a:r>
            <a:endParaRPr lang="en-GB" dirty="0">
              <a:cs typeface="Arial"/>
            </a:endParaRP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en-GB" dirty="0" err="1">
                <a:cs typeface="Arial"/>
              </a:rPr>
              <a:t>Ukuhlinzeka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ngemibono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yomhlaba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wonke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ukusiza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ukuqinisekisa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ukuthi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umkhankaso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ufanelekile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futhi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usebenza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kahle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kubantu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abaqondiwe</a:t>
            </a:r>
            <a:r>
              <a:rPr lang="en-GB" dirty="0">
                <a:cs typeface="Arial"/>
              </a:rPr>
              <a:t>  </a:t>
            </a:r>
            <a:endParaRPr lang="en-GB" dirty="0"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en-GB" dirty="0" err="1">
                <a:cs typeface="Arial"/>
              </a:rPr>
              <a:t>Ukuhlola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nokubekela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inselele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indlela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ehlongozwayo</a:t>
            </a:r>
            <a:r>
              <a:rPr lang="en-GB" dirty="0">
                <a:cs typeface="Arial"/>
              </a:rPr>
              <a:t> ye-</a:t>
            </a:r>
            <a:r>
              <a:rPr lang="en-GB" dirty="0" err="1">
                <a:cs typeface="Arial"/>
              </a:rPr>
              <a:t>Wellcome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kanye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nemibono</a:t>
            </a:r>
            <a:r>
              <a:rPr lang="en-GB" dirty="0">
                <a:cs typeface="Arial"/>
              </a:rPr>
              <a:t> </a:t>
            </a:r>
            <a:r>
              <a:rPr lang="en-GB" dirty="0" err="1">
                <a:cs typeface="Arial"/>
              </a:rPr>
              <a:t>ngendlela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eyakhayo</a:t>
            </a:r>
            <a:endParaRPr lang="en-GB" dirty="0">
              <a:cs typeface="Arial"/>
            </a:endParaRPr>
          </a:p>
          <a:p>
            <a:pPr>
              <a:lnSpc>
                <a:spcPts val="3400"/>
              </a:lnSpc>
            </a:pPr>
            <a:endParaRPr lang="en-GB" dirty="0">
              <a:cs typeface="Arial"/>
            </a:endParaRPr>
          </a:p>
        </p:txBody>
      </p:sp>
      <p:pic>
        <p:nvPicPr>
          <p:cNvPr id="6" name="Picture Placeholder 12" descr="Chemists in the laboratory">
            <a:extLst>
              <a:ext uri="{FF2B5EF4-FFF2-40B4-BE49-F238E27FC236}">
                <a16:creationId xmlns:a16="http://schemas.microsoft.com/office/drawing/2014/main" id="{6C019BDA-3477-4BE7-879F-602E3CF5F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5" r="15975"/>
          <a:stretch/>
        </p:blipFill>
        <p:spPr>
          <a:xfrm>
            <a:off x="6918385" y="0"/>
            <a:ext cx="9336027" cy="9144000"/>
          </a:xfrm>
          <a:custGeom>
            <a:avLst/>
            <a:gdLst>
              <a:gd name="connsiteX0" fmla="*/ 2235659 w 9333604"/>
              <a:gd name="connsiteY0" fmla="*/ 0 h 9144000"/>
              <a:gd name="connsiteX1" fmla="*/ 9333604 w 9333604"/>
              <a:gd name="connsiteY1" fmla="*/ 0 h 9144000"/>
              <a:gd name="connsiteX2" fmla="*/ 9333604 w 9333604"/>
              <a:gd name="connsiteY2" fmla="*/ 9144000 h 9144000"/>
              <a:gd name="connsiteX3" fmla="*/ 0 w 9333604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3604" h="9144000">
                <a:moveTo>
                  <a:pt x="2235659" y="0"/>
                </a:moveTo>
                <a:lnTo>
                  <a:pt x="9333604" y="0"/>
                </a:lnTo>
                <a:lnTo>
                  <a:pt x="9333604" y="9144000"/>
                </a:lnTo>
                <a:lnTo>
                  <a:pt x="0" y="9144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2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1B066-B622-1ADE-1889-F4927A8F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4536000" cy="641201"/>
          </a:xfrm>
        </p:spPr>
        <p:txBody>
          <a:bodyPr/>
          <a:lstStyle/>
          <a:p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ilunga</a:t>
            </a:r>
            <a:r>
              <a:rPr lang="en-US" dirty="0"/>
              <a:t> 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6E20F-BD21-CF90-40EA-D68BEF9F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020DC-B534-EC14-9D92-8510DD0B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4F543-B3C6-8DAA-AACF-09AD2AA1A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8" y="897679"/>
            <a:ext cx="8622051" cy="7056404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lnSpc>
                <a:spcPts val="3400"/>
              </a:lnSpc>
              <a:buChar char="•"/>
            </a:pPr>
            <a:r>
              <a:rPr lang="en-GB" dirty="0" err="1">
                <a:ea typeface="+mn-lt"/>
                <a:cs typeface="+mn-lt"/>
              </a:rPr>
              <a:t>Sifuna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amalunga</a:t>
            </a:r>
            <a:r>
              <a:rPr lang="en-GB" dirty="0">
                <a:ea typeface="+mn-lt"/>
                <a:cs typeface="+mn-lt"/>
              </a:rPr>
              <a:t> angu-10 </a:t>
            </a:r>
            <a:r>
              <a:rPr lang="en-GB" dirty="0" err="1">
                <a:ea typeface="+mn-lt"/>
                <a:cs typeface="+mn-lt"/>
              </a:rPr>
              <a:t>avela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emhlabeni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wonke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anolwazi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lokukhankasela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ngempumelelo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ukuzuza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ushintsho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ezifweni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ezithelelanayo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pPr marL="457200" indent="-457200">
              <a:lnSpc>
                <a:spcPts val="3400"/>
              </a:lnSpc>
              <a:buChar char="•"/>
            </a:pPr>
            <a:r>
              <a:rPr lang="en-GB" dirty="0" err="1">
                <a:ea typeface="+mn-lt"/>
                <a:cs typeface="+mn-lt"/>
              </a:rPr>
              <a:t>Sifuna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ukuthola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ikakhulu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kazi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laba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abake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basebenza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eBrazil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eNingizimu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Afrika</a:t>
            </a:r>
            <a:r>
              <a:rPr lang="en-GB" dirty="0">
                <a:ea typeface="+mn-lt"/>
                <a:cs typeface="+mn-lt"/>
              </a:rPr>
              <a:t>, e-India, e-Indonesia </a:t>
            </a:r>
            <a:r>
              <a:rPr lang="en-GB" dirty="0" err="1">
                <a:ea typeface="+mn-lt"/>
                <a:cs typeface="+mn-lt"/>
              </a:rPr>
              <a:t>noma</a:t>
            </a:r>
            <a:r>
              <a:rPr lang="en-GB" dirty="0">
                <a:ea typeface="+mn-lt"/>
                <a:cs typeface="+mn-lt"/>
              </a:rPr>
              <a:t> e-US, </a:t>
            </a:r>
            <a:r>
              <a:rPr lang="en-GB" dirty="0" err="1">
                <a:ea typeface="+mn-lt"/>
                <a:cs typeface="+mn-lt"/>
              </a:rPr>
              <a:t>njengoba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lawa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kuzoba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amazwe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abalulekile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esizogxila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kuwo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ukwakha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nokuletha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umkhankaso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wethu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pPr marL="457200" indent="-457200">
              <a:lnSpc>
                <a:spcPts val="3400"/>
              </a:lnSpc>
              <a:buChar char="•"/>
            </a:pPr>
            <a:r>
              <a:rPr lang="en-GB" dirty="0" err="1">
                <a:ea typeface="+mn-lt"/>
                <a:cs typeface="+mn-lt"/>
              </a:rPr>
              <a:t>Sikhuthaza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izicelo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ezivela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kubantu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akhubazekile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i-neurodivergent</a:t>
            </a:r>
            <a:r>
              <a:rPr lang="en-GB" dirty="0">
                <a:ea typeface="+mn-lt"/>
                <a:cs typeface="+mn-lt"/>
              </a:rPr>
              <a:t>, LGBTQIA+, </a:t>
            </a:r>
            <a:r>
              <a:rPr lang="en-GB" dirty="0" err="1">
                <a:ea typeface="+mn-lt"/>
                <a:cs typeface="+mn-lt"/>
              </a:rPr>
              <a:t>abanolwazi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lokunakekela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abangenasimo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nanoma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yimuphi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umphakathi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ngokuvamile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ongamelelwa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kahle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5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0A1-6AE5-4B25-9D5A-8382352E0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641264"/>
            <a:ext cx="15120000" cy="641201"/>
          </a:xfrm>
        </p:spPr>
        <p:txBody>
          <a:bodyPr/>
          <a:lstStyle/>
          <a:p>
            <a:r>
              <a:rPr lang="en-GB" dirty="0" err="1"/>
              <a:t>Ukufinyeleleka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034B-716B-4D69-9A29-1CD008C0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21" y="1639019"/>
            <a:ext cx="15120000" cy="6112943"/>
          </a:xfrm>
        </p:spPr>
        <p:txBody>
          <a:bodyPr/>
          <a:lstStyle/>
          <a:p>
            <a:r>
              <a:rPr lang="en-GB" dirty="0" err="1"/>
              <a:t>Siyazi</a:t>
            </a:r>
            <a:r>
              <a:rPr lang="en-GB" dirty="0"/>
              <a:t> </a:t>
            </a:r>
            <a:r>
              <a:rPr lang="en-GB" dirty="0" err="1"/>
              <a:t>ukuthi</a:t>
            </a:r>
            <a:r>
              <a:rPr lang="en-GB" dirty="0"/>
              <a:t> </a:t>
            </a:r>
            <a:r>
              <a:rPr lang="en-GB" dirty="0" err="1"/>
              <a:t>kungenzeka</a:t>
            </a:r>
            <a:r>
              <a:rPr lang="en-GB" dirty="0"/>
              <a:t> </a:t>
            </a:r>
            <a:r>
              <a:rPr lang="en-GB" dirty="0" err="1"/>
              <a:t>singazilungisi</a:t>
            </a:r>
            <a:r>
              <a:rPr lang="en-GB" dirty="0"/>
              <a:t> </a:t>
            </a:r>
            <a:r>
              <a:rPr lang="en-GB" dirty="0" err="1"/>
              <a:t>izinto</a:t>
            </a:r>
            <a:r>
              <a:rPr lang="en-GB" dirty="0"/>
              <a:t>, </a:t>
            </a:r>
            <a:r>
              <a:rPr lang="en-GB" dirty="0" err="1"/>
              <a:t>kodwa</a:t>
            </a:r>
            <a:r>
              <a:rPr lang="en-GB" dirty="0"/>
              <a:t> </a:t>
            </a:r>
            <a:r>
              <a:rPr lang="en-GB" dirty="0" err="1"/>
              <a:t>sikholelwa</a:t>
            </a:r>
            <a:r>
              <a:rPr lang="en-GB" dirty="0"/>
              <a:t> </a:t>
            </a:r>
            <a:r>
              <a:rPr lang="en-GB" dirty="0" err="1"/>
              <a:t>ukuthi</a:t>
            </a:r>
            <a:r>
              <a:rPr lang="en-GB" dirty="0"/>
              <a:t> </a:t>
            </a:r>
            <a:r>
              <a:rPr lang="en-GB" dirty="0" err="1"/>
              <a:t>ukufinyeleleka</a:t>
            </a:r>
            <a:r>
              <a:rPr lang="en-GB" dirty="0"/>
              <a:t> </a:t>
            </a:r>
            <a:r>
              <a:rPr lang="en-GB" dirty="0" err="1"/>
              <a:t>kuyisidingo</a:t>
            </a:r>
            <a:r>
              <a:rPr lang="en-GB" dirty="0"/>
              <a:t>, </a:t>
            </a:r>
            <a:r>
              <a:rPr lang="en-GB" dirty="0" err="1"/>
              <a:t>hhayi</a:t>
            </a:r>
            <a:r>
              <a:rPr lang="en-GB" dirty="0"/>
              <a:t> </a:t>
            </a:r>
            <a:r>
              <a:rPr lang="en-GB" dirty="0" err="1"/>
              <a:t>ukunethezeka</a:t>
            </a:r>
            <a:r>
              <a:rPr lang="en-GB" dirty="0"/>
              <a:t>. </a:t>
            </a:r>
            <a:r>
              <a:rPr lang="en-GB" dirty="0" err="1"/>
              <a:t>Sizoziphendulela</a:t>
            </a:r>
            <a:r>
              <a:rPr lang="en-GB" dirty="0"/>
              <a:t> </a:t>
            </a:r>
            <a:r>
              <a:rPr lang="en-GB" dirty="0" err="1"/>
              <a:t>futhi</a:t>
            </a:r>
            <a:r>
              <a:rPr lang="en-GB" dirty="0"/>
              <a:t> </a:t>
            </a:r>
            <a:r>
              <a:rPr lang="en-GB" dirty="0" err="1"/>
              <a:t>siqinisekise</a:t>
            </a:r>
            <a:r>
              <a:rPr lang="en-GB" dirty="0"/>
              <a:t> </a:t>
            </a:r>
            <a:r>
              <a:rPr lang="en-GB" dirty="0" err="1"/>
              <a:t>ukuthi</a:t>
            </a:r>
            <a:r>
              <a:rPr lang="en-GB" dirty="0"/>
              <a:t>:</a:t>
            </a:r>
          </a:p>
          <a:p>
            <a:endParaRPr lang="en-US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Sizohlinzeka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ngomhumushi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ukhetha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ukuxhumana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ngolimi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okungelona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isiNgisi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Sizovumela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amagama-ncazo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azenzakalelayo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ngamaQembu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e-Microsoft,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inkundla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yezingcingo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zevidiyo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esiyisebenzisayo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Amaseshini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ngeke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aqoshwe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ukuze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sibe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nendawo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ephephile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ndawonye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Sizolandela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imihlahlandlela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yemihlangano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efaka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wonke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umuntu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ithimba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lethu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Wellcome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eliyihlolayo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ukuze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lenze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imihlangano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ihlanganise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wonke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umuntu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Uma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unezinye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izidingo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zokuxhumana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noma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imibuzo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sicela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usithumele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i-imeyili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ku-idcampaign@wellcome.org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futhi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sizokwenza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konke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okusemandleni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ukuze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sikusekele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sz="2800" b="0" i="0" u="none" strike="noStrike" dirty="0">
              <a:effectLst/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b="0" i="0" u="none" strike="noStrike" dirty="0">
              <a:effectLst/>
            </a:endParaRPr>
          </a:p>
          <a:p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D2D105-4141-4F1E-A03F-CCCA0E76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6176A-14DA-4287-AE9B-0B2C1F4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lcome Trust">
  <a:themeElements>
    <a:clrScheme name="Wellcome 2020">
      <a:dk1>
        <a:srgbClr val="000000"/>
      </a:dk1>
      <a:lt1>
        <a:srgbClr val="FFFFFF"/>
      </a:lt1>
      <a:dk2>
        <a:srgbClr val="002C44"/>
      </a:dk2>
      <a:lt2>
        <a:srgbClr val="E7F2D5"/>
      </a:lt2>
      <a:accent1>
        <a:srgbClr val="F08009"/>
      </a:accent1>
      <a:accent2>
        <a:srgbClr val="1470F1"/>
      </a:accent2>
      <a:accent3>
        <a:srgbClr val="FFC302"/>
      </a:accent3>
      <a:accent4>
        <a:srgbClr val="B2001D"/>
      </a:accent4>
      <a:accent5>
        <a:srgbClr val="69A035"/>
      </a:accent5>
      <a:accent6>
        <a:srgbClr val="9BD6E4"/>
      </a:accent6>
      <a:hlink>
        <a:srgbClr val="0000FF"/>
      </a:hlink>
      <a:folHlink>
        <a:srgbClr val="73BED1"/>
      </a:folHlink>
    </a:clrScheme>
    <a:fontScheme name="Wellcome Trust">
      <a:majorFont>
        <a:latin typeface="Wellcome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4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T_Powerpoint_Presentation_Template.pptx" id="{CFF79708-340B-4635-84DA-0713E1AB3979}" vid="{9F94B603-16F8-4DA3-A485-071DDDF8A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B35BB4D9839B4C86E61F8C60665996" ma:contentTypeVersion="16" ma:contentTypeDescription="Create a new document." ma:contentTypeScope="" ma:versionID="e5362551e2802c4d79f5b1dd9f36e752">
  <xsd:schema xmlns:xsd="http://www.w3.org/2001/XMLSchema" xmlns:xs="http://www.w3.org/2001/XMLSchema" xmlns:p="http://schemas.microsoft.com/office/2006/metadata/properties" xmlns:ns2="7516f6fc-c586-4f16-8894-3dfc8757ea0a" xmlns:ns3="a58fe460-dc79-40bc-bc28-70cca3787162" xmlns:ns4="037fb88e-f71d-4ff6-945c-ae391dca3cfd" targetNamespace="http://schemas.microsoft.com/office/2006/metadata/properties" ma:root="true" ma:fieldsID="46ca2e487d870682f852af66abd8ebc3" ns2:_="" ns3:_="" ns4:_="">
    <xsd:import namespace="7516f6fc-c586-4f16-8894-3dfc8757ea0a"/>
    <xsd:import namespace="a58fe460-dc79-40bc-bc28-70cca3787162"/>
    <xsd:import namespace="037fb88e-f71d-4ff6-945c-ae391dca3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6f6fc-c586-4f16-8894-3dfc8757e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e4687d4-d401-48a0-a431-00c5a67016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fe460-dc79-40bc-bc28-70cca37871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fb88e-f71d-4ff6-945c-ae391dca3cf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f8557b6-f5a6-461b-938e-3bb1a34f9c4d}" ma:internalName="TaxCatchAll" ma:showField="CatchAllData" ma:web="a58fe460-dc79-40bc-bc28-70cca37871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16f6fc-c586-4f16-8894-3dfc8757ea0a">
      <Terms xmlns="http://schemas.microsoft.com/office/infopath/2007/PartnerControls"/>
    </lcf76f155ced4ddcb4097134ff3c332f>
    <TaxCatchAll xmlns="037fb88e-f71d-4ff6-945c-ae391dca3cfd" xsi:nil="true"/>
    <SharedWithUsers xmlns="a58fe460-dc79-40bc-bc28-70cca3787162">
      <UserInfo>
        <DisplayName>Denesha Brar</DisplayName>
        <AccountId>40</AccountId>
        <AccountType/>
      </UserInfo>
      <UserInfo>
        <DisplayName>Madeleine Weaver</DisplayName>
        <AccountId>270</AccountId>
        <AccountType/>
      </UserInfo>
      <UserInfo>
        <DisplayName>Layla Deverson</DisplayName>
        <AccountId>184</AccountId>
        <AccountType/>
      </UserInfo>
      <UserInfo>
        <DisplayName>Sophie Bevster</DisplayName>
        <AccountId>555</AccountId>
        <AccountType/>
      </UserInfo>
      <UserInfo>
        <DisplayName>Poppy Facer</DisplayName>
        <AccountId>548</AccountId>
        <AccountType/>
      </UserInfo>
      <UserInfo>
        <DisplayName>Farrah Nazir</DisplayName>
        <AccountId>48</AccountId>
        <AccountType/>
      </UserInfo>
      <UserInfo>
        <DisplayName>Lisa Rigby Smith</DisplayName>
        <AccountId>70</AccountId>
        <AccountType/>
      </UserInfo>
      <UserInfo>
        <DisplayName>Samantha Healy</DisplayName>
        <AccountId>595</AccountId>
        <AccountType/>
      </UserInfo>
      <UserInfo>
        <DisplayName>Karl Campbell</DisplayName>
        <AccountId>79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D984FD2-CFF1-4718-A625-1882B5A837B4}">
  <ds:schemaRefs>
    <ds:schemaRef ds:uri="037fb88e-f71d-4ff6-945c-ae391dca3cfd"/>
    <ds:schemaRef ds:uri="7516f6fc-c586-4f16-8894-3dfc8757ea0a"/>
    <ds:schemaRef ds:uri="a58fe460-dc79-40bc-bc28-70cca37871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F976A7-69CD-4E06-A575-D035882256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5E59D6-38B6-4389-AE33-8050DCB78333}">
  <ds:schemaRefs>
    <ds:schemaRef ds:uri="http://schemas.microsoft.com/office/2006/documentManagement/types"/>
    <ds:schemaRef ds:uri="http://purl.org/dc/dcmitype/"/>
    <ds:schemaRef ds:uri="037fb88e-f71d-4ff6-945c-ae391dca3cfd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7516f6fc-c586-4f16-8894-3dfc8757ea0a"/>
    <ds:schemaRef ds:uri="http://purl.org/dc/terms/"/>
    <ds:schemaRef ds:uri="http://purl.org/dc/elements/1.1/"/>
    <ds:schemaRef ds:uri="http://schemas.openxmlformats.org/package/2006/metadata/core-properties"/>
    <ds:schemaRef ds:uri="a58fe460-dc79-40bc-bc28-70cca37871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WT_Powerpoint_Presentation_2020_Template</Template>
  <TotalTime>1669</TotalTime>
  <Words>944</Words>
  <Application>Microsoft Office PowerPoint</Application>
  <PresentationFormat>Custom</PresentationFormat>
  <Paragraphs>171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Wellcome Trust</vt:lpstr>
      <vt:lpstr>Iqembu Lokweluleka Ngezifo Ezithelelanayo</vt:lpstr>
      <vt:lpstr>Singobani thina</vt:lpstr>
      <vt:lpstr>Umkhankaso e-Wellcome</vt:lpstr>
      <vt:lpstr>Mayelana nomsebenzi we-Wellcome Wezifo Ezithelelanayo</vt:lpstr>
      <vt:lpstr>Izinjongo zomkhankaso wethu</vt:lpstr>
      <vt:lpstr>IQembu Lokweluleka</vt:lpstr>
      <vt:lpstr>Izinjongo</vt:lpstr>
      <vt:lpstr>Ukuba ilunga </vt:lpstr>
      <vt:lpstr>Ukufinyeleleka </vt:lpstr>
      <vt:lpstr>Ungayisekela kanjani imikhankaso ye-Wellcome?</vt:lpstr>
      <vt:lpstr>Esikudingayo kuwe</vt:lpstr>
      <vt:lpstr>ububanzi bomsebenzi </vt:lpstr>
      <vt:lpstr>Okungaphadle kohlelo</vt:lpstr>
      <vt:lpstr>Okunikelwa yi-Wellcome</vt:lpstr>
      <vt:lpstr>Yini ongayilindela ku-Wellcome</vt:lpstr>
      <vt:lpstr>Izinyathelo ezilandelayo</vt:lpstr>
      <vt:lpstr>Isikhathi esibekiwe</vt:lpstr>
      <vt:lpstr>Izicelo </vt:lpstr>
      <vt:lpstr>izinhlolokhono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influence  - ID Campaign</dc:title>
  <dc:creator>Denesha Brar</dc:creator>
  <cp:lastModifiedBy>KA-NYAMBOSE</cp:lastModifiedBy>
  <cp:revision>45</cp:revision>
  <dcterms:created xsi:type="dcterms:W3CDTF">2022-10-07T15:23:10Z</dcterms:created>
  <dcterms:modified xsi:type="dcterms:W3CDTF">2023-04-12T09:26:27Z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0x010100F3B35BB4D9839B4C86E61F8C60665996</vt:lpwstr>
  </property>
  <property fmtid="{D5CDD505-2E9C-101B-9397-08002B2CF9AE}" pid="3" name="MediaServiceImageTags">
    <vt:lpwstr/>
  </property>
</Properties>
</file>